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6" r:id="rId3"/>
    <p:sldId id="257" r:id="rId4"/>
    <p:sldId id="258" r:id="rId5"/>
    <p:sldId id="259" r:id="rId6"/>
    <p:sldId id="260" r:id="rId7"/>
    <p:sldId id="261" r:id="rId8"/>
    <p:sldId id="293" r:id="rId9"/>
    <p:sldId id="263" r:id="rId10"/>
    <p:sldId id="264" r:id="rId11"/>
    <p:sldId id="265" r:id="rId12"/>
    <p:sldId id="291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92" r:id="rId29"/>
    <p:sldId id="282" r:id="rId30"/>
    <p:sldId id="283" r:id="rId31"/>
    <p:sldId id="284" r:id="rId32"/>
    <p:sldId id="285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7" autoAdjust="0"/>
    <p:restoredTop sz="94660"/>
  </p:normalViewPr>
  <p:slideViewPr>
    <p:cSldViewPr snapToObjects="1">
      <p:cViewPr>
        <p:scale>
          <a:sx n="66" d="100"/>
          <a:sy n="66" d="100"/>
        </p:scale>
        <p:origin x="-2100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7E892-2F77-4AD6-B598-C0507069C1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41154-006D-494A-97E4-63E0596A6E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8B169-1614-4376-80B5-488F39C565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F9172-68A7-4577-8432-11D3942858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BF21C-D213-4EC4-8A8D-5DA192EAD2A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589F6-5675-461E-AA7C-2F12BC72D9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B9D72-EFCE-4952-ACAF-76151CA0E3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F25DF-1990-4418-AE37-39B0A2FEFB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C80F9-A234-48D4-990A-0043B642A9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864E5-D25C-429A-A002-E153B92123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68E13-CD05-47DF-8C73-C69127241D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6159098-AE60-41EB-9200-A1E830838E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"/>
          <p:cNvGrpSpPr>
            <a:grpSpLocks/>
          </p:cNvGrpSpPr>
          <p:nvPr/>
        </p:nvGrpSpPr>
        <p:grpSpPr bwMode="auto">
          <a:xfrm>
            <a:off x="250825" y="1354138"/>
            <a:ext cx="4224338" cy="3514725"/>
            <a:chOff x="476" y="300"/>
            <a:chExt cx="3311" cy="2756"/>
          </a:xfrm>
        </p:grpSpPr>
        <p:sp>
          <p:nvSpPr>
            <p:cNvPr id="2076" name="AutoShape 5"/>
            <p:cNvSpPr>
              <a:spLocks noChangeArrowheads="1"/>
            </p:cNvSpPr>
            <p:nvPr/>
          </p:nvSpPr>
          <p:spPr bwMode="auto">
            <a:xfrm>
              <a:off x="2231" y="502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7" name="AutoShape 6"/>
            <p:cNvSpPr>
              <a:spLocks noChangeArrowheads="1"/>
            </p:cNvSpPr>
            <p:nvPr/>
          </p:nvSpPr>
          <p:spPr bwMode="auto">
            <a:xfrm>
              <a:off x="2880" y="45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8" name="AutoShape 7"/>
            <p:cNvSpPr>
              <a:spLocks noChangeArrowheads="1"/>
            </p:cNvSpPr>
            <p:nvPr/>
          </p:nvSpPr>
          <p:spPr bwMode="auto">
            <a:xfrm>
              <a:off x="1881" y="88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9" name="Freeform 8"/>
            <p:cNvSpPr>
              <a:spLocks/>
            </p:cNvSpPr>
            <p:nvPr/>
          </p:nvSpPr>
          <p:spPr bwMode="auto">
            <a:xfrm>
              <a:off x="476" y="594"/>
              <a:ext cx="1801" cy="2417"/>
            </a:xfrm>
            <a:custGeom>
              <a:avLst/>
              <a:gdLst>
                <a:gd name="T0" fmla="*/ 22 w 1801"/>
                <a:gd name="T1" fmla="*/ 2019 h 2417"/>
                <a:gd name="T2" fmla="*/ 22 w 1801"/>
                <a:gd name="T3" fmla="*/ 2226 h 2417"/>
                <a:gd name="T4" fmla="*/ 153 w 1801"/>
                <a:gd name="T5" fmla="*/ 2391 h 2417"/>
                <a:gd name="T6" fmla="*/ 466 w 1801"/>
                <a:gd name="T7" fmla="*/ 2316 h 2417"/>
                <a:gd name="T8" fmla="*/ 871 w 1801"/>
                <a:gd name="T9" fmla="*/ 1781 h 2417"/>
                <a:gd name="T10" fmla="*/ 1801 w 1801"/>
                <a:gd name="T11" fmla="*/ 0 h 2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01" h="2417">
                  <a:moveTo>
                    <a:pt x="22" y="2019"/>
                  </a:moveTo>
                  <a:cubicBezTo>
                    <a:pt x="11" y="2091"/>
                    <a:pt x="0" y="2164"/>
                    <a:pt x="22" y="2226"/>
                  </a:cubicBezTo>
                  <a:cubicBezTo>
                    <a:pt x="44" y="2288"/>
                    <a:pt x="79" y="2377"/>
                    <a:pt x="153" y="2391"/>
                  </a:cubicBezTo>
                  <a:cubicBezTo>
                    <a:pt x="227" y="2406"/>
                    <a:pt x="346" y="2417"/>
                    <a:pt x="466" y="2316"/>
                  </a:cubicBezTo>
                  <a:cubicBezTo>
                    <a:pt x="585" y="2214"/>
                    <a:pt x="648" y="2167"/>
                    <a:pt x="871" y="1781"/>
                  </a:cubicBezTo>
                  <a:cubicBezTo>
                    <a:pt x="1094" y="1395"/>
                    <a:pt x="1607" y="371"/>
                    <a:pt x="18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0" name="Freeform 9"/>
            <p:cNvSpPr>
              <a:spLocks/>
            </p:cNvSpPr>
            <p:nvPr/>
          </p:nvSpPr>
          <p:spPr bwMode="auto">
            <a:xfrm>
              <a:off x="1793" y="539"/>
              <a:ext cx="1114" cy="2517"/>
            </a:xfrm>
            <a:custGeom>
              <a:avLst/>
              <a:gdLst>
                <a:gd name="T0" fmla="*/ 803 w 1114"/>
                <a:gd name="T1" fmla="*/ 2145 h 2517"/>
                <a:gd name="T2" fmla="*/ 192 w 1114"/>
                <a:gd name="T3" fmla="*/ 2486 h 2517"/>
                <a:gd name="T4" fmla="*/ 13 w 1114"/>
                <a:gd name="T5" fmla="*/ 2334 h 2517"/>
                <a:gd name="T6" fmla="*/ 273 w 1114"/>
                <a:gd name="T7" fmla="*/ 1658 h 2517"/>
                <a:gd name="T8" fmla="*/ 1114 w 1114"/>
                <a:gd name="T9" fmla="*/ 0 h 25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4" h="2517">
                  <a:moveTo>
                    <a:pt x="803" y="2145"/>
                  </a:moveTo>
                  <a:cubicBezTo>
                    <a:pt x="701" y="2202"/>
                    <a:pt x="323" y="2455"/>
                    <a:pt x="192" y="2486"/>
                  </a:cubicBezTo>
                  <a:cubicBezTo>
                    <a:pt x="60" y="2517"/>
                    <a:pt x="0" y="2472"/>
                    <a:pt x="13" y="2334"/>
                  </a:cubicBezTo>
                  <a:cubicBezTo>
                    <a:pt x="27" y="2196"/>
                    <a:pt x="90" y="2047"/>
                    <a:pt x="273" y="1658"/>
                  </a:cubicBezTo>
                  <a:cubicBezTo>
                    <a:pt x="456" y="1269"/>
                    <a:pt x="939" y="345"/>
                    <a:pt x="1114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81" name="Freeform 10"/>
            <p:cNvSpPr>
              <a:spLocks/>
            </p:cNvSpPr>
            <p:nvPr/>
          </p:nvSpPr>
          <p:spPr bwMode="auto">
            <a:xfrm>
              <a:off x="1280" y="300"/>
              <a:ext cx="2507" cy="749"/>
            </a:xfrm>
            <a:custGeom>
              <a:avLst/>
              <a:gdLst>
                <a:gd name="T0" fmla="*/ 613 w 2165"/>
                <a:gd name="T1" fmla="*/ 659 h 820"/>
                <a:gd name="T2" fmla="*/ 242 w 2165"/>
                <a:gd name="T3" fmla="*/ 701 h 820"/>
                <a:gd name="T4" fmla="*/ 41 w 2165"/>
                <a:gd name="T5" fmla="*/ 366 h 820"/>
                <a:gd name="T6" fmla="*/ 489 w 2165"/>
                <a:gd name="T7" fmla="*/ 58 h 820"/>
                <a:gd name="T8" fmla="*/ 2507 w 2165"/>
                <a:gd name="T9" fmla="*/ 17 h 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65" h="820">
                  <a:moveTo>
                    <a:pt x="529" y="721"/>
                  </a:moveTo>
                  <a:cubicBezTo>
                    <a:pt x="476" y="729"/>
                    <a:pt x="291" y="820"/>
                    <a:pt x="209" y="767"/>
                  </a:cubicBezTo>
                  <a:cubicBezTo>
                    <a:pt x="127" y="714"/>
                    <a:pt x="0" y="518"/>
                    <a:pt x="35" y="401"/>
                  </a:cubicBezTo>
                  <a:cubicBezTo>
                    <a:pt x="70" y="284"/>
                    <a:pt x="67" y="128"/>
                    <a:pt x="422" y="64"/>
                  </a:cubicBezTo>
                  <a:cubicBezTo>
                    <a:pt x="777" y="0"/>
                    <a:pt x="1802" y="29"/>
                    <a:pt x="2165" y="1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51" name="Line 12"/>
          <p:cNvSpPr>
            <a:spLocks noChangeShapeType="1"/>
          </p:cNvSpPr>
          <p:nvPr/>
        </p:nvSpPr>
        <p:spPr bwMode="auto">
          <a:xfrm>
            <a:off x="287338" y="1354138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2" name="Line 13"/>
          <p:cNvSpPr>
            <a:spLocks noChangeShapeType="1"/>
          </p:cNvSpPr>
          <p:nvPr/>
        </p:nvSpPr>
        <p:spPr bwMode="auto">
          <a:xfrm>
            <a:off x="287338" y="3384550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3" name="Line 14"/>
          <p:cNvSpPr>
            <a:spLocks noChangeShapeType="1"/>
          </p:cNvSpPr>
          <p:nvPr/>
        </p:nvSpPr>
        <p:spPr bwMode="auto">
          <a:xfrm>
            <a:off x="250825" y="4868863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054" name="Group 15"/>
          <p:cNvGrpSpPr>
            <a:grpSpLocks/>
          </p:cNvGrpSpPr>
          <p:nvPr/>
        </p:nvGrpSpPr>
        <p:grpSpPr bwMode="auto">
          <a:xfrm>
            <a:off x="2193925" y="3357563"/>
            <a:ext cx="2005013" cy="2714625"/>
            <a:chOff x="2971" y="1615"/>
            <a:chExt cx="1911" cy="2586"/>
          </a:xfrm>
        </p:grpSpPr>
        <p:sp>
          <p:nvSpPr>
            <p:cNvPr id="2072" name="Freeform 16"/>
            <p:cNvSpPr>
              <a:spLocks/>
            </p:cNvSpPr>
            <p:nvPr/>
          </p:nvSpPr>
          <p:spPr bwMode="auto">
            <a:xfrm>
              <a:off x="3922" y="1691"/>
              <a:ext cx="960" cy="1353"/>
            </a:xfrm>
            <a:custGeom>
              <a:avLst/>
              <a:gdLst>
                <a:gd name="T0" fmla="*/ 960 w 960"/>
                <a:gd name="T1" fmla="*/ 884 h 1353"/>
                <a:gd name="T2" fmla="*/ 476 w 960"/>
                <a:gd name="T3" fmla="*/ 1278 h 1353"/>
                <a:gd name="T4" fmla="*/ 247 w 960"/>
                <a:gd name="T5" fmla="*/ 1278 h 1353"/>
                <a:gd name="T6" fmla="*/ 339 w 960"/>
                <a:gd name="T7" fmla="*/ 830 h 1353"/>
                <a:gd name="T8" fmla="*/ 595 w 960"/>
                <a:gd name="T9" fmla="*/ 290 h 1353"/>
                <a:gd name="T10" fmla="*/ 567 w 960"/>
                <a:gd name="T11" fmla="*/ 71 h 1353"/>
                <a:gd name="T12" fmla="*/ 375 w 960"/>
                <a:gd name="T13" fmla="*/ 34 h 1353"/>
                <a:gd name="T14" fmla="*/ 0 w 960"/>
                <a:gd name="T15" fmla="*/ 278 h 13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60" h="1353">
                  <a:moveTo>
                    <a:pt x="960" y="884"/>
                  </a:moveTo>
                  <a:cubicBezTo>
                    <a:pt x="879" y="950"/>
                    <a:pt x="595" y="1212"/>
                    <a:pt x="476" y="1278"/>
                  </a:cubicBezTo>
                  <a:cubicBezTo>
                    <a:pt x="357" y="1344"/>
                    <a:pt x="270" y="1353"/>
                    <a:pt x="247" y="1278"/>
                  </a:cubicBezTo>
                  <a:cubicBezTo>
                    <a:pt x="224" y="1203"/>
                    <a:pt x="281" y="995"/>
                    <a:pt x="339" y="830"/>
                  </a:cubicBezTo>
                  <a:cubicBezTo>
                    <a:pt x="397" y="665"/>
                    <a:pt x="557" y="417"/>
                    <a:pt x="595" y="290"/>
                  </a:cubicBezTo>
                  <a:cubicBezTo>
                    <a:pt x="633" y="163"/>
                    <a:pt x="604" y="114"/>
                    <a:pt x="567" y="71"/>
                  </a:cubicBezTo>
                  <a:cubicBezTo>
                    <a:pt x="530" y="28"/>
                    <a:pt x="469" y="0"/>
                    <a:pt x="375" y="34"/>
                  </a:cubicBezTo>
                  <a:cubicBezTo>
                    <a:pt x="281" y="68"/>
                    <a:pt x="78" y="227"/>
                    <a:pt x="0" y="278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3" name="Freeform 17"/>
            <p:cNvSpPr>
              <a:spLocks/>
            </p:cNvSpPr>
            <p:nvPr/>
          </p:nvSpPr>
          <p:spPr bwMode="auto">
            <a:xfrm>
              <a:off x="2971" y="1691"/>
              <a:ext cx="1088" cy="2510"/>
            </a:xfrm>
            <a:custGeom>
              <a:avLst/>
              <a:gdLst>
                <a:gd name="T0" fmla="*/ 0 w 576"/>
                <a:gd name="T1" fmla="*/ 2510 h 1320"/>
                <a:gd name="T2" fmla="*/ 1088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4" name="AutoShape 18"/>
            <p:cNvSpPr>
              <a:spLocks noChangeArrowheads="1"/>
            </p:cNvSpPr>
            <p:nvPr/>
          </p:nvSpPr>
          <p:spPr bwMode="auto">
            <a:xfrm>
              <a:off x="3921" y="188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5" name="AutoShape 19"/>
            <p:cNvSpPr>
              <a:spLocks noChangeArrowheads="1"/>
            </p:cNvSpPr>
            <p:nvPr/>
          </p:nvSpPr>
          <p:spPr bwMode="auto">
            <a:xfrm>
              <a:off x="4013" y="161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55" name="Group 20"/>
          <p:cNvGrpSpPr>
            <a:grpSpLocks/>
          </p:cNvGrpSpPr>
          <p:nvPr/>
        </p:nvGrpSpPr>
        <p:grpSpPr bwMode="auto">
          <a:xfrm>
            <a:off x="5997575" y="3429000"/>
            <a:ext cx="1527175" cy="1384300"/>
            <a:chOff x="3152" y="1661"/>
            <a:chExt cx="1538" cy="1394"/>
          </a:xfrm>
        </p:grpSpPr>
        <p:sp>
          <p:nvSpPr>
            <p:cNvPr id="2068" name="Freeform 21"/>
            <p:cNvSpPr>
              <a:spLocks/>
            </p:cNvSpPr>
            <p:nvPr/>
          </p:nvSpPr>
          <p:spPr bwMode="auto">
            <a:xfrm>
              <a:off x="3868" y="1699"/>
              <a:ext cx="822" cy="1348"/>
            </a:xfrm>
            <a:custGeom>
              <a:avLst/>
              <a:gdLst>
                <a:gd name="T0" fmla="*/ 822 w 822"/>
                <a:gd name="T1" fmla="*/ 938 h 1492"/>
                <a:gd name="T2" fmla="*/ 301 w 822"/>
                <a:gd name="T3" fmla="*/ 1293 h 1492"/>
                <a:gd name="T4" fmla="*/ 21 w 822"/>
                <a:gd name="T5" fmla="*/ 1267 h 1492"/>
                <a:gd name="T6" fmla="*/ 174 w 822"/>
                <a:gd name="T7" fmla="*/ 877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9" name="Freeform 22"/>
            <p:cNvSpPr>
              <a:spLocks/>
            </p:cNvSpPr>
            <p:nvPr/>
          </p:nvSpPr>
          <p:spPr bwMode="auto">
            <a:xfrm>
              <a:off x="3152" y="1707"/>
              <a:ext cx="822" cy="1348"/>
            </a:xfrm>
            <a:custGeom>
              <a:avLst/>
              <a:gdLst>
                <a:gd name="T0" fmla="*/ 822 w 822"/>
                <a:gd name="T1" fmla="*/ 938 h 1492"/>
                <a:gd name="T2" fmla="*/ 301 w 822"/>
                <a:gd name="T3" fmla="*/ 1293 h 1492"/>
                <a:gd name="T4" fmla="*/ 21 w 822"/>
                <a:gd name="T5" fmla="*/ 1267 h 1492"/>
                <a:gd name="T6" fmla="*/ 174 w 822"/>
                <a:gd name="T7" fmla="*/ 877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70" name="AutoShape 23"/>
            <p:cNvSpPr>
              <a:spLocks noChangeArrowheads="1"/>
            </p:cNvSpPr>
            <p:nvPr/>
          </p:nvSpPr>
          <p:spPr bwMode="auto">
            <a:xfrm>
              <a:off x="3695" y="1661"/>
              <a:ext cx="92" cy="90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1" name="AutoShape 24"/>
            <p:cNvSpPr>
              <a:spLocks noChangeArrowheads="1"/>
            </p:cNvSpPr>
            <p:nvPr/>
          </p:nvSpPr>
          <p:spPr bwMode="auto">
            <a:xfrm>
              <a:off x="4377" y="1662"/>
              <a:ext cx="92" cy="90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56" name="Group 25"/>
          <p:cNvGrpSpPr>
            <a:grpSpLocks/>
          </p:cNvGrpSpPr>
          <p:nvPr/>
        </p:nvGrpSpPr>
        <p:grpSpPr bwMode="auto">
          <a:xfrm>
            <a:off x="4251325" y="3429000"/>
            <a:ext cx="752475" cy="1439863"/>
            <a:chOff x="3713" y="1664"/>
            <a:chExt cx="681" cy="1406"/>
          </a:xfrm>
        </p:grpSpPr>
        <p:sp>
          <p:nvSpPr>
            <p:cNvPr id="2066" name="Oval 26"/>
            <p:cNvSpPr>
              <a:spLocks noChangeArrowheads="1"/>
            </p:cNvSpPr>
            <p:nvPr/>
          </p:nvSpPr>
          <p:spPr bwMode="auto">
            <a:xfrm rot="1367641">
              <a:off x="3713" y="1664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67" name="AutoShape 27"/>
            <p:cNvSpPr>
              <a:spLocks noChangeArrowheads="1"/>
            </p:cNvSpPr>
            <p:nvPr/>
          </p:nvSpPr>
          <p:spPr bwMode="auto">
            <a:xfrm>
              <a:off x="4303" y="1887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57" name="Group 28"/>
          <p:cNvGrpSpPr>
            <a:grpSpLocks/>
          </p:cNvGrpSpPr>
          <p:nvPr/>
        </p:nvGrpSpPr>
        <p:grpSpPr bwMode="auto">
          <a:xfrm>
            <a:off x="7424738" y="3500438"/>
            <a:ext cx="819150" cy="1331912"/>
            <a:chOff x="3062" y="1696"/>
            <a:chExt cx="824" cy="1341"/>
          </a:xfrm>
        </p:grpSpPr>
        <p:sp>
          <p:nvSpPr>
            <p:cNvPr id="2064" name="Freeform 29"/>
            <p:cNvSpPr>
              <a:spLocks/>
            </p:cNvSpPr>
            <p:nvPr/>
          </p:nvSpPr>
          <p:spPr bwMode="auto">
            <a:xfrm>
              <a:off x="3062" y="1696"/>
              <a:ext cx="824" cy="1341"/>
            </a:xfrm>
            <a:custGeom>
              <a:avLst/>
              <a:gdLst>
                <a:gd name="T0" fmla="*/ 824 w 824"/>
                <a:gd name="T1" fmla="*/ 919 h 1341"/>
                <a:gd name="T2" fmla="*/ 540 w 824"/>
                <a:gd name="T3" fmla="*/ 1184 h 1341"/>
                <a:gd name="T4" fmla="*/ 138 w 824"/>
                <a:gd name="T5" fmla="*/ 1312 h 1341"/>
                <a:gd name="T6" fmla="*/ 1 w 824"/>
                <a:gd name="T7" fmla="*/ 1010 h 1341"/>
                <a:gd name="T8" fmla="*/ 129 w 824"/>
                <a:gd name="T9" fmla="*/ 517 h 1341"/>
                <a:gd name="T10" fmla="*/ 376 w 824"/>
                <a:gd name="T11" fmla="*/ 142 h 1341"/>
                <a:gd name="T12" fmla="*/ 650 w 824"/>
                <a:gd name="T13" fmla="*/ 41 h 1341"/>
                <a:gd name="T14" fmla="*/ 732 w 824"/>
                <a:gd name="T15" fmla="*/ 389 h 13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4" h="1341">
                  <a:moveTo>
                    <a:pt x="824" y="919"/>
                  </a:moveTo>
                  <a:cubicBezTo>
                    <a:pt x="778" y="963"/>
                    <a:pt x="654" y="1118"/>
                    <a:pt x="540" y="1184"/>
                  </a:cubicBezTo>
                  <a:cubicBezTo>
                    <a:pt x="426" y="1250"/>
                    <a:pt x="228" y="1341"/>
                    <a:pt x="138" y="1312"/>
                  </a:cubicBezTo>
                  <a:cubicBezTo>
                    <a:pt x="48" y="1283"/>
                    <a:pt x="2" y="1142"/>
                    <a:pt x="1" y="1010"/>
                  </a:cubicBezTo>
                  <a:cubicBezTo>
                    <a:pt x="0" y="878"/>
                    <a:pt x="67" y="662"/>
                    <a:pt x="129" y="517"/>
                  </a:cubicBezTo>
                  <a:cubicBezTo>
                    <a:pt x="191" y="372"/>
                    <a:pt x="289" y="221"/>
                    <a:pt x="376" y="142"/>
                  </a:cubicBezTo>
                  <a:cubicBezTo>
                    <a:pt x="463" y="63"/>
                    <a:pt x="591" y="0"/>
                    <a:pt x="650" y="41"/>
                  </a:cubicBezTo>
                  <a:cubicBezTo>
                    <a:pt x="709" y="82"/>
                    <a:pt x="715" y="317"/>
                    <a:pt x="732" y="38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5" name="AutoShape 30"/>
            <p:cNvSpPr>
              <a:spLocks noChangeArrowheads="1"/>
            </p:cNvSpPr>
            <p:nvPr/>
          </p:nvSpPr>
          <p:spPr bwMode="auto">
            <a:xfrm>
              <a:off x="3742" y="206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58" name="Group 31"/>
          <p:cNvGrpSpPr>
            <a:grpSpLocks/>
          </p:cNvGrpSpPr>
          <p:nvPr/>
        </p:nvGrpSpPr>
        <p:grpSpPr bwMode="auto">
          <a:xfrm>
            <a:off x="4787900" y="3419475"/>
            <a:ext cx="1428750" cy="1412875"/>
            <a:chOff x="3483" y="1661"/>
            <a:chExt cx="1399" cy="1383"/>
          </a:xfrm>
        </p:grpSpPr>
        <p:sp>
          <p:nvSpPr>
            <p:cNvPr id="2060" name="Freeform 32"/>
            <p:cNvSpPr>
              <a:spLocks/>
            </p:cNvSpPr>
            <p:nvPr/>
          </p:nvSpPr>
          <p:spPr bwMode="auto">
            <a:xfrm>
              <a:off x="3483" y="1691"/>
              <a:ext cx="576" cy="1320"/>
            </a:xfrm>
            <a:custGeom>
              <a:avLst/>
              <a:gdLst>
                <a:gd name="T0" fmla="*/ 0 w 576"/>
                <a:gd name="T1" fmla="*/ 1320 h 1320"/>
                <a:gd name="T2" fmla="*/ 576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1" name="AutoShape 33"/>
            <p:cNvSpPr>
              <a:spLocks noChangeArrowheads="1"/>
            </p:cNvSpPr>
            <p:nvPr/>
          </p:nvSpPr>
          <p:spPr bwMode="auto">
            <a:xfrm>
              <a:off x="4013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62" name="Freeform 34"/>
            <p:cNvSpPr>
              <a:spLocks/>
            </p:cNvSpPr>
            <p:nvPr/>
          </p:nvSpPr>
          <p:spPr bwMode="auto">
            <a:xfrm>
              <a:off x="3922" y="1691"/>
              <a:ext cx="960" cy="1353"/>
            </a:xfrm>
            <a:custGeom>
              <a:avLst/>
              <a:gdLst>
                <a:gd name="T0" fmla="*/ 960 w 960"/>
                <a:gd name="T1" fmla="*/ 884 h 1353"/>
                <a:gd name="T2" fmla="*/ 476 w 960"/>
                <a:gd name="T3" fmla="*/ 1278 h 1353"/>
                <a:gd name="T4" fmla="*/ 247 w 960"/>
                <a:gd name="T5" fmla="*/ 1278 h 1353"/>
                <a:gd name="T6" fmla="*/ 339 w 960"/>
                <a:gd name="T7" fmla="*/ 830 h 1353"/>
                <a:gd name="T8" fmla="*/ 595 w 960"/>
                <a:gd name="T9" fmla="*/ 290 h 1353"/>
                <a:gd name="T10" fmla="*/ 567 w 960"/>
                <a:gd name="T11" fmla="*/ 71 h 1353"/>
                <a:gd name="T12" fmla="*/ 375 w 960"/>
                <a:gd name="T13" fmla="*/ 34 h 1353"/>
                <a:gd name="T14" fmla="*/ 0 w 960"/>
                <a:gd name="T15" fmla="*/ 278 h 13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60" h="1353">
                  <a:moveTo>
                    <a:pt x="960" y="884"/>
                  </a:moveTo>
                  <a:cubicBezTo>
                    <a:pt x="879" y="950"/>
                    <a:pt x="595" y="1212"/>
                    <a:pt x="476" y="1278"/>
                  </a:cubicBezTo>
                  <a:cubicBezTo>
                    <a:pt x="357" y="1344"/>
                    <a:pt x="270" y="1353"/>
                    <a:pt x="247" y="1278"/>
                  </a:cubicBezTo>
                  <a:cubicBezTo>
                    <a:pt x="224" y="1203"/>
                    <a:pt x="281" y="995"/>
                    <a:pt x="339" y="830"/>
                  </a:cubicBezTo>
                  <a:cubicBezTo>
                    <a:pt x="397" y="665"/>
                    <a:pt x="557" y="417"/>
                    <a:pt x="595" y="290"/>
                  </a:cubicBezTo>
                  <a:cubicBezTo>
                    <a:pt x="633" y="163"/>
                    <a:pt x="604" y="114"/>
                    <a:pt x="567" y="71"/>
                  </a:cubicBezTo>
                  <a:cubicBezTo>
                    <a:pt x="530" y="28"/>
                    <a:pt x="469" y="0"/>
                    <a:pt x="375" y="34"/>
                  </a:cubicBezTo>
                  <a:cubicBezTo>
                    <a:pt x="281" y="68"/>
                    <a:pt x="78" y="227"/>
                    <a:pt x="0" y="278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63" name="AutoShape 35"/>
            <p:cNvSpPr>
              <a:spLocks noChangeArrowheads="1"/>
            </p:cNvSpPr>
            <p:nvPr/>
          </p:nvSpPr>
          <p:spPr bwMode="auto">
            <a:xfrm>
              <a:off x="3922" y="1932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59" name="Freeform 36"/>
          <p:cNvSpPr>
            <a:spLocks/>
          </p:cNvSpPr>
          <p:nvPr/>
        </p:nvSpPr>
        <p:spPr bwMode="auto">
          <a:xfrm>
            <a:off x="8223250" y="3449638"/>
            <a:ext cx="525463" cy="1289050"/>
          </a:xfrm>
          <a:custGeom>
            <a:avLst/>
            <a:gdLst>
              <a:gd name="T0" fmla="*/ 190986 w 520"/>
              <a:gd name="T1" fmla="*/ 738044 h 1275"/>
              <a:gd name="T2" fmla="*/ 342561 w 520"/>
              <a:gd name="T3" fmla="*/ 671317 h 1275"/>
              <a:gd name="T4" fmla="*/ 506263 w 520"/>
              <a:gd name="T5" fmla="*/ 762309 h 1275"/>
              <a:gd name="T6" fmla="*/ 457759 w 520"/>
              <a:gd name="T7" fmla="*/ 1083813 h 1275"/>
              <a:gd name="T8" fmla="*/ 203112 w 520"/>
              <a:gd name="T9" fmla="*/ 1283995 h 1275"/>
              <a:gd name="T10" fmla="*/ 3032 w 520"/>
              <a:gd name="T11" fmla="*/ 1114144 h 1275"/>
              <a:gd name="T12" fmla="*/ 186944 w 520"/>
              <a:gd name="T13" fmla="*/ 668284 h 1275"/>
              <a:gd name="T14" fmla="*/ 469885 w 520"/>
              <a:gd name="T15" fmla="*/ 0 h 12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" h="1275">
                <a:moveTo>
                  <a:pt x="189" y="730"/>
                </a:moveTo>
                <a:cubicBezTo>
                  <a:pt x="214" y="719"/>
                  <a:pt x="287" y="660"/>
                  <a:pt x="339" y="664"/>
                </a:cubicBezTo>
                <a:cubicBezTo>
                  <a:pt x="391" y="668"/>
                  <a:pt x="482" y="686"/>
                  <a:pt x="501" y="754"/>
                </a:cubicBezTo>
                <a:cubicBezTo>
                  <a:pt x="520" y="822"/>
                  <a:pt x="503" y="986"/>
                  <a:pt x="453" y="1072"/>
                </a:cubicBezTo>
                <a:cubicBezTo>
                  <a:pt x="403" y="1158"/>
                  <a:pt x="276" y="1265"/>
                  <a:pt x="201" y="1270"/>
                </a:cubicBezTo>
                <a:cubicBezTo>
                  <a:pt x="126" y="1275"/>
                  <a:pt x="6" y="1203"/>
                  <a:pt x="3" y="1102"/>
                </a:cubicBezTo>
                <a:cubicBezTo>
                  <a:pt x="0" y="1001"/>
                  <a:pt x="108" y="845"/>
                  <a:pt x="185" y="661"/>
                </a:cubicBezTo>
                <a:cubicBezTo>
                  <a:pt x="262" y="477"/>
                  <a:pt x="407" y="138"/>
                  <a:pt x="465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1274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5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6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267" name="Group 12"/>
          <p:cNvGrpSpPr>
            <a:grpSpLocks/>
          </p:cNvGrpSpPr>
          <p:nvPr/>
        </p:nvGrpSpPr>
        <p:grpSpPr bwMode="auto">
          <a:xfrm>
            <a:off x="2366963" y="527050"/>
            <a:ext cx="2686050" cy="4241800"/>
            <a:chOff x="1491" y="332"/>
            <a:chExt cx="1692" cy="2672"/>
          </a:xfrm>
        </p:grpSpPr>
        <p:sp>
          <p:nvSpPr>
            <p:cNvPr id="11272" name="Freeform 11"/>
            <p:cNvSpPr>
              <a:spLocks/>
            </p:cNvSpPr>
            <p:nvPr/>
          </p:nvSpPr>
          <p:spPr bwMode="auto">
            <a:xfrm>
              <a:off x="1491" y="332"/>
              <a:ext cx="1692" cy="2672"/>
            </a:xfrm>
            <a:custGeom>
              <a:avLst/>
              <a:gdLst>
                <a:gd name="T0" fmla="*/ 27 w 1692"/>
                <a:gd name="T1" fmla="*/ 2254 h 2672"/>
                <a:gd name="T2" fmla="*/ 9 w 1692"/>
                <a:gd name="T3" fmla="*/ 2386 h 2672"/>
                <a:gd name="T4" fmla="*/ 65 w 1692"/>
                <a:gd name="T5" fmla="*/ 2594 h 2672"/>
                <a:gd name="T6" fmla="*/ 399 w 1692"/>
                <a:gd name="T7" fmla="*/ 2650 h 2672"/>
                <a:gd name="T8" fmla="*/ 723 w 1692"/>
                <a:gd name="T9" fmla="*/ 2464 h 2672"/>
                <a:gd name="T10" fmla="*/ 1089 w 1692"/>
                <a:gd name="T11" fmla="*/ 1930 h 2672"/>
                <a:gd name="T12" fmla="*/ 1071 w 1692"/>
                <a:gd name="T13" fmla="*/ 1504 h 2672"/>
                <a:gd name="T14" fmla="*/ 821 w 1692"/>
                <a:gd name="T15" fmla="*/ 1358 h 2672"/>
                <a:gd name="T16" fmla="*/ 681 w 1692"/>
                <a:gd name="T17" fmla="*/ 1384 h 2672"/>
                <a:gd name="T18" fmla="*/ 1089 w 1692"/>
                <a:gd name="T19" fmla="*/ 1120 h 2672"/>
                <a:gd name="T20" fmla="*/ 1527 w 1692"/>
                <a:gd name="T21" fmla="*/ 712 h 2672"/>
                <a:gd name="T22" fmla="*/ 1679 w 1692"/>
                <a:gd name="T23" fmla="*/ 344 h 2672"/>
                <a:gd name="T24" fmla="*/ 1605 w 1692"/>
                <a:gd name="T25" fmla="*/ 52 h 2672"/>
                <a:gd name="T26" fmla="*/ 1221 w 1692"/>
                <a:gd name="T27" fmla="*/ 76 h 2672"/>
                <a:gd name="T28" fmla="*/ 891 w 1692"/>
                <a:gd name="T29" fmla="*/ 508 h 26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692" h="2672">
                  <a:moveTo>
                    <a:pt x="27" y="2254"/>
                  </a:moveTo>
                  <a:cubicBezTo>
                    <a:pt x="25" y="2276"/>
                    <a:pt x="3" y="2329"/>
                    <a:pt x="9" y="2386"/>
                  </a:cubicBezTo>
                  <a:cubicBezTo>
                    <a:pt x="15" y="2443"/>
                    <a:pt x="0" y="2550"/>
                    <a:pt x="65" y="2594"/>
                  </a:cubicBezTo>
                  <a:cubicBezTo>
                    <a:pt x="130" y="2638"/>
                    <a:pt x="289" y="2672"/>
                    <a:pt x="399" y="2650"/>
                  </a:cubicBezTo>
                  <a:cubicBezTo>
                    <a:pt x="509" y="2628"/>
                    <a:pt x="608" y="2584"/>
                    <a:pt x="723" y="2464"/>
                  </a:cubicBezTo>
                  <a:cubicBezTo>
                    <a:pt x="838" y="2344"/>
                    <a:pt x="1031" y="2090"/>
                    <a:pt x="1089" y="1930"/>
                  </a:cubicBezTo>
                  <a:cubicBezTo>
                    <a:pt x="1147" y="1770"/>
                    <a:pt x="1116" y="1599"/>
                    <a:pt x="1071" y="1504"/>
                  </a:cubicBezTo>
                  <a:cubicBezTo>
                    <a:pt x="1026" y="1409"/>
                    <a:pt x="886" y="1378"/>
                    <a:pt x="821" y="1358"/>
                  </a:cubicBezTo>
                  <a:cubicBezTo>
                    <a:pt x="756" y="1338"/>
                    <a:pt x="636" y="1424"/>
                    <a:pt x="681" y="1384"/>
                  </a:cubicBezTo>
                  <a:cubicBezTo>
                    <a:pt x="726" y="1344"/>
                    <a:pt x="948" y="1232"/>
                    <a:pt x="1089" y="1120"/>
                  </a:cubicBezTo>
                  <a:cubicBezTo>
                    <a:pt x="1230" y="1008"/>
                    <a:pt x="1429" y="841"/>
                    <a:pt x="1527" y="712"/>
                  </a:cubicBezTo>
                  <a:cubicBezTo>
                    <a:pt x="1625" y="583"/>
                    <a:pt x="1666" y="454"/>
                    <a:pt x="1679" y="344"/>
                  </a:cubicBezTo>
                  <a:cubicBezTo>
                    <a:pt x="1692" y="234"/>
                    <a:pt x="1681" y="97"/>
                    <a:pt x="1605" y="52"/>
                  </a:cubicBezTo>
                  <a:cubicBezTo>
                    <a:pt x="1529" y="7"/>
                    <a:pt x="1340" y="0"/>
                    <a:pt x="1221" y="76"/>
                  </a:cubicBezTo>
                  <a:cubicBezTo>
                    <a:pt x="1102" y="152"/>
                    <a:pt x="960" y="418"/>
                    <a:pt x="891" y="508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3" name="AutoShape 9"/>
            <p:cNvSpPr>
              <a:spLocks noChangeArrowheads="1"/>
            </p:cNvSpPr>
            <p:nvPr/>
          </p:nvSpPr>
          <p:spPr bwMode="auto">
            <a:xfrm>
              <a:off x="2336" y="79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1268" name="Group 16"/>
          <p:cNvGrpSpPr>
            <a:grpSpLocks/>
          </p:cNvGrpSpPr>
          <p:nvPr/>
        </p:nvGrpSpPr>
        <p:grpSpPr bwMode="auto">
          <a:xfrm>
            <a:off x="4572000" y="2565400"/>
            <a:ext cx="2808288" cy="4249738"/>
            <a:chOff x="2426" y="1661"/>
            <a:chExt cx="1769" cy="2677"/>
          </a:xfrm>
        </p:grpSpPr>
        <p:sp>
          <p:nvSpPr>
            <p:cNvPr id="11270" name="Freeform 14"/>
            <p:cNvSpPr>
              <a:spLocks/>
            </p:cNvSpPr>
            <p:nvPr/>
          </p:nvSpPr>
          <p:spPr bwMode="auto">
            <a:xfrm>
              <a:off x="2426" y="1661"/>
              <a:ext cx="1769" cy="2677"/>
            </a:xfrm>
            <a:custGeom>
              <a:avLst/>
              <a:gdLst>
                <a:gd name="T0" fmla="*/ 1769 w 1769"/>
                <a:gd name="T1" fmla="*/ 1034 h 2677"/>
                <a:gd name="T2" fmla="*/ 251 w 1769"/>
                <a:gd name="T3" fmla="*/ 2174 h 2677"/>
                <a:gd name="T4" fmla="*/ 263 w 1769"/>
                <a:gd name="T5" fmla="*/ 2636 h 2677"/>
                <a:gd name="T6" fmla="*/ 647 w 1769"/>
                <a:gd name="T7" fmla="*/ 2420 h 2677"/>
                <a:gd name="T8" fmla="*/ 923 w 1769"/>
                <a:gd name="T9" fmla="*/ 1892 h 2677"/>
                <a:gd name="T10" fmla="*/ 989 w 1769"/>
                <a:gd name="T11" fmla="*/ 1436 h 2677"/>
                <a:gd name="T12" fmla="*/ 774 w 1769"/>
                <a:gd name="T13" fmla="*/ 1302 h 2677"/>
                <a:gd name="T14" fmla="*/ 634 w 1769"/>
                <a:gd name="T15" fmla="*/ 1328 h 2677"/>
                <a:gd name="T16" fmla="*/ 1013 w 1769"/>
                <a:gd name="T17" fmla="*/ 1040 h 2677"/>
                <a:gd name="T18" fmla="*/ 1403 w 1769"/>
                <a:gd name="T19" fmla="*/ 614 h 2677"/>
                <a:gd name="T20" fmla="*/ 1559 w 1769"/>
                <a:gd name="T21" fmla="*/ 290 h 2677"/>
                <a:gd name="T22" fmla="*/ 1475 w 1769"/>
                <a:gd name="T23" fmla="*/ 38 h 2677"/>
                <a:gd name="T24" fmla="*/ 1229 w 1769"/>
                <a:gd name="T25" fmla="*/ 62 h 2677"/>
                <a:gd name="T26" fmla="*/ 1019 w 1769"/>
                <a:gd name="T27" fmla="*/ 260 h 267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69" h="2677">
                  <a:moveTo>
                    <a:pt x="1769" y="1034"/>
                  </a:moveTo>
                  <a:cubicBezTo>
                    <a:pt x="1516" y="1224"/>
                    <a:pt x="502" y="1907"/>
                    <a:pt x="251" y="2174"/>
                  </a:cubicBezTo>
                  <a:cubicBezTo>
                    <a:pt x="0" y="2441"/>
                    <a:pt x="197" y="2595"/>
                    <a:pt x="263" y="2636"/>
                  </a:cubicBezTo>
                  <a:cubicBezTo>
                    <a:pt x="329" y="2677"/>
                    <a:pt x="537" y="2544"/>
                    <a:pt x="647" y="2420"/>
                  </a:cubicBezTo>
                  <a:cubicBezTo>
                    <a:pt x="757" y="2296"/>
                    <a:pt x="866" y="2056"/>
                    <a:pt x="923" y="1892"/>
                  </a:cubicBezTo>
                  <a:cubicBezTo>
                    <a:pt x="980" y="1728"/>
                    <a:pt x="1014" y="1534"/>
                    <a:pt x="989" y="1436"/>
                  </a:cubicBezTo>
                  <a:cubicBezTo>
                    <a:pt x="964" y="1338"/>
                    <a:pt x="833" y="1320"/>
                    <a:pt x="774" y="1302"/>
                  </a:cubicBezTo>
                  <a:cubicBezTo>
                    <a:pt x="715" y="1284"/>
                    <a:pt x="594" y="1372"/>
                    <a:pt x="634" y="1328"/>
                  </a:cubicBezTo>
                  <a:cubicBezTo>
                    <a:pt x="674" y="1284"/>
                    <a:pt x="885" y="1159"/>
                    <a:pt x="1013" y="1040"/>
                  </a:cubicBezTo>
                  <a:cubicBezTo>
                    <a:pt x="1141" y="921"/>
                    <a:pt x="1312" y="739"/>
                    <a:pt x="1403" y="614"/>
                  </a:cubicBezTo>
                  <a:cubicBezTo>
                    <a:pt x="1494" y="489"/>
                    <a:pt x="1547" y="386"/>
                    <a:pt x="1559" y="290"/>
                  </a:cubicBezTo>
                  <a:cubicBezTo>
                    <a:pt x="1571" y="194"/>
                    <a:pt x="1530" y="76"/>
                    <a:pt x="1475" y="38"/>
                  </a:cubicBezTo>
                  <a:cubicBezTo>
                    <a:pt x="1420" y="0"/>
                    <a:pt x="1305" y="25"/>
                    <a:pt x="1229" y="62"/>
                  </a:cubicBezTo>
                  <a:cubicBezTo>
                    <a:pt x="1153" y="99"/>
                    <a:pt x="1063" y="219"/>
                    <a:pt x="1019" y="26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71" name="AutoShape 15"/>
            <p:cNvSpPr>
              <a:spLocks noChangeArrowheads="1"/>
            </p:cNvSpPr>
            <p:nvPr/>
          </p:nvSpPr>
          <p:spPr bwMode="auto">
            <a:xfrm>
              <a:off x="3424" y="1842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257" name="AutoShape 17"/>
          <p:cNvSpPr>
            <a:spLocks noChangeArrowheads="1"/>
          </p:cNvSpPr>
          <p:nvPr/>
        </p:nvSpPr>
        <p:spPr bwMode="auto">
          <a:xfrm rot="-8724836">
            <a:off x="3708400" y="1485900"/>
            <a:ext cx="649288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90751E-6 C 0.01598 -0.03931 0.03212 -0.07838 0.04914 -0.09734 C 0.06615 -0.1163 0.08837 -0.11838 0.10157 -0.11422 C 0.11476 -0.11006 0.125 -0.0948 0.12848 -0.07191 C 0.13195 -0.04902 0.14983 -0.02266 0.12223 0.02312 C 0.09462 0.0689 -0.01284 0.17433 -0.03663 0.20254 C -0.06041 0.23098 -0.02968 0.19029 -0.02065 0.19445 C -0.01163 0.19815 0.00816 0.21202 0.01737 0.22613 C 0.02657 0.24023 0.03525 0.25364 0.0349 0.27907 C 0.03455 0.30451 0.02796 0.34728 0.0158 0.37826 C 0.00365 0.40925 -0.02187 0.44532 -0.03819 0.46497 C -0.05451 0.48462 -0.07048 0.49017 -0.08263 0.49665 C -0.09479 0.50312 -0.09861 0.50497 -0.11111 0.50312 C -0.12361 0.50104 -0.14965 0.4978 -0.15729 0.48393 C -0.16493 0.46982 -0.15729 0.42936 -0.15729 0.41826 " pathEditMode="relative" rAng="0" ptsTypes="aaaaaaaaaaaaaaA">
                                      <p:cBhvr>
                                        <p:cTn id="6" dur="5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413 0.2148 C 0.28455 0.19723 0.29497 0.17965 0.30573 0.17041 C 0.3165 0.16116 0.33038 0.15584 0.33906 0.15977 C 0.34775 0.1637 0.35729 0.17226 0.35816 0.19376 C 0.35903 0.21526 0.37031 0.2437 0.34393 0.28879 C 0.31754 0.33387 0.22031 0.43746 0.19948 0.46428 C 0.17865 0.4911 0.2099 0.44879 0.21858 0.44948 C 0.22726 0.45017 0.24514 0.44624 0.25191 0.46844 C 0.25868 0.49064 0.26667 0.54289 0.25972 0.58266 C 0.25278 0.62243 0.23021 0.6763 0.21059 0.70728 C 0.19097 0.73827 0.1592 0.76509 0.14236 0.76856 C 0.12552 0.77202 0.11111 0.7459 0.10903 0.72856 C 0.10695 0.71121 0.08264 0.71954 0.12969 0.66497 C 0.17674 0.61041 0.28403 0.50567 0.3915 0.40093 " pathEditMode="relative" rAng="0" ptsTypes="aaaaaaaaaaaaaA">
                                      <p:cBhvr>
                                        <p:cTn id="9" dur="5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 animBg="1"/>
      <p:bldP spid="1025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/>
          </p:cNvGrpSpPr>
          <p:nvPr/>
        </p:nvGrpSpPr>
        <p:grpSpPr bwMode="auto">
          <a:xfrm>
            <a:off x="250825" y="549275"/>
            <a:ext cx="8605838" cy="4392613"/>
            <a:chOff x="158" y="300"/>
            <a:chExt cx="5421" cy="2767"/>
          </a:xfrm>
        </p:grpSpPr>
        <p:sp>
          <p:nvSpPr>
            <p:cNvPr id="12302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291" name="Group 22"/>
          <p:cNvGrpSpPr>
            <a:grpSpLocks/>
          </p:cNvGrpSpPr>
          <p:nvPr/>
        </p:nvGrpSpPr>
        <p:grpSpPr bwMode="auto">
          <a:xfrm>
            <a:off x="5003800" y="2636838"/>
            <a:ext cx="2441575" cy="2212975"/>
            <a:chOff x="3152" y="1661"/>
            <a:chExt cx="1538" cy="1394"/>
          </a:xfrm>
        </p:grpSpPr>
        <p:sp>
          <p:nvSpPr>
            <p:cNvPr id="12298" name="Freeform 15"/>
            <p:cNvSpPr>
              <a:spLocks/>
            </p:cNvSpPr>
            <p:nvPr/>
          </p:nvSpPr>
          <p:spPr bwMode="auto">
            <a:xfrm>
              <a:off x="3868" y="1699"/>
              <a:ext cx="822" cy="1348"/>
            </a:xfrm>
            <a:custGeom>
              <a:avLst/>
              <a:gdLst>
                <a:gd name="T0" fmla="*/ 822 w 822"/>
                <a:gd name="T1" fmla="*/ 938 h 1492"/>
                <a:gd name="T2" fmla="*/ 301 w 822"/>
                <a:gd name="T3" fmla="*/ 1293 h 1492"/>
                <a:gd name="T4" fmla="*/ 21 w 822"/>
                <a:gd name="T5" fmla="*/ 1267 h 1492"/>
                <a:gd name="T6" fmla="*/ 174 w 822"/>
                <a:gd name="T7" fmla="*/ 877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Freeform 20"/>
            <p:cNvSpPr>
              <a:spLocks/>
            </p:cNvSpPr>
            <p:nvPr/>
          </p:nvSpPr>
          <p:spPr bwMode="auto">
            <a:xfrm>
              <a:off x="3152" y="1707"/>
              <a:ext cx="822" cy="1348"/>
            </a:xfrm>
            <a:custGeom>
              <a:avLst/>
              <a:gdLst>
                <a:gd name="T0" fmla="*/ 822 w 822"/>
                <a:gd name="T1" fmla="*/ 938 h 1492"/>
                <a:gd name="T2" fmla="*/ 301 w 822"/>
                <a:gd name="T3" fmla="*/ 1293 h 1492"/>
                <a:gd name="T4" fmla="*/ 21 w 822"/>
                <a:gd name="T5" fmla="*/ 1267 h 1492"/>
                <a:gd name="T6" fmla="*/ 174 w 822"/>
                <a:gd name="T7" fmla="*/ 877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00" name="AutoShape 11"/>
            <p:cNvSpPr>
              <a:spLocks noChangeArrowheads="1"/>
            </p:cNvSpPr>
            <p:nvPr/>
          </p:nvSpPr>
          <p:spPr bwMode="auto">
            <a:xfrm>
              <a:off x="3695" y="1661"/>
              <a:ext cx="92" cy="90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1" name="AutoShape 12"/>
            <p:cNvSpPr>
              <a:spLocks noChangeArrowheads="1"/>
            </p:cNvSpPr>
            <p:nvPr/>
          </p:nvSpPr>
          <p:spPr bwMode="auto">
            <a:xfrm>
              <a:off x="4377" y="1662"/>
              <a:ext cx="92" cy="90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292" name="Group 24"/>
          <p:cNvGrpSpPr>
            <a:grpSpLocks/>
          </p:cNvGrpSpPr>
          <p:nvPr/>
        </p:nvGrpSpPr>
        <p:grpSpPr bwMode="auto">
          <a:xfrm>
            <a:off x="1619250" y="504825"/>
            <a:ext cx="3097213" cy="4344988"/>
            <a:chOff x="1020" y="318"/>
            <a:chExt cx="1951" cy="2737"/>
          </a:xfrm>
        </p:grpSpPr>
        <p:sp>
          <p:nvSpPr>
            <p:cNvPr id="12294" name="Freeform 14"/>
            <p:cNvSpPr>
              <a:spLocks/>
            </p:cNvSpPr>
            <p:nvPr/>
          </p:nvSpPr>
          <p:spPr bwMode="auto">
            <a:xfrm>
              <a:off x="1051" y="318"/>
              <a:ext cx="1080" cy="2737"/>
            </a:xfrm>
            <a:custGeom>
              <a:avLst/>
              <a:gdLst>
                <a:gd name="T0" fmla="*/ 894 w 1080"/>
                <a:gd name="T1" fmla="*/ 2330 h 2737"/>
                <a:gd name="T2" fmla="*/ 259 w 1080"/>
                <a:gd name="T3" fmla="*/ 2703 h 2737"/>
                <a:gd name="T4" fmla="*/ 74 w 1080"/>
                <a:gd name="T5" fmla="*/ 2537 h 2737"/>
                <a:gd name="T6" fmla="*/ 344 w 1080"/>
                <a:gd name="T7" fmla="*/ 1797 h 2737"/>
                <a:gd name="T8" fmla="*/ 979 w 1080"/>
                <a:gd name="T9" fmla="*/ 493 h 2737"/>
                <a:gd name="T10" fmla="*/ 951 w 1080"/>
                <a:gd name="T11" fmla="*/ 56 h 2737"/>
                <a:gd name="T12" fmla="*/ 549 w 1080"/>
                <a:gd name="T13" fmla="*/ 157 h 2737"/>
                <a:gd name="T14" fmla="*/ 0 w 1080"/>
                <a:gd name="T15" fmla="*/ 505 h 273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80" h="2737">
                  <a:moveTo>
                    <a:pt x="894" y="2330"/>
                  </a:moveTo>
                  <a:cubicBezTo>
                    <a:pt x="788" y="2392"/>
                    <a:pt x="396" y="2669"/>
                    <a:pt x="259" y="2703"/>
                  </a:cubicBezTo>
                  <a:cubicBezTo>
                    <a:pt x="122" y="2737"/>
                    <a:pt x="60" y="2688"/>
                    <a:pt x="74" y="2537"/>
                  </a:cubicBezTo>
                  <a:cubicBezTo>
                    <a:pt x="88" y="2386"/>
                    <a:pt x="193" y="2138"/>
                    <a:pt x="344" y="1797"/>
                  </a:cubicBezTo>
                  <a:cubicBezTo>
                    <a:pt x="495" y="1456"/>
                    <a:pt x="878" y="783"/>
                    <a:pt x="979" y="493"/>
                  </a:cubicBezTo>
                  <a:cubicBezTo>
                    <a:pt x="1080" y="203"/>
                    <a:pt x="1023" y="112"/>
                    <a:pt x="951" y="56"/>
                  </a:cubicBezTo>
                  <a:cubicBezTo>
                    <a:pt x="879" y="0"/>
                    <a:pt x="707" y="82"/>
                    <a:pt x="549" y="157"/>
                  </a:cubicBezTo>
                  <a:cubicBezTo>
                    <a:pt x="391" y="232"/>
                    <a:pt x="114" y="433"/>
                    <a:pt x="0" y="505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295" name="AutoShape 9"/>
            <p:cNvSpPr>
              <a:spLocks noChangeArrowheads="1"/>
            </p:cNvSpPr>
            <p:nvPr/>
          </p:nvSpPr>
          <p:spPr bwMode="auto">
            <a:xfrm>
              <a:off x="1020" y="753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6" name="AutoShape 10"/>
            <p:cNvSpPr>
              <a:spLocks noChangeArrowheads="1"/>
            </p:cNvSpPr>
            <p:nvPr/>
          </p:nvSpPr>
          <p:spPr bwMode="auto">
            <a:xfrm>
              <a:off x="2880" y="34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7" name="Freeform 13"/>
            <p:cNvSpPr>
              <a:spLocks/>
            </p:cNvSpPr>
            <p:nvPr/>
          </p:nvSpPr>
          <p:spPr bwMode="auto">
            <a:xfrm>
              <a:off x="1889" y="437"/>
              <a:ext cx="1036" cy="2607"/>
            </a:xfrm>
            <a:custGeom>
              <a:avLst/>
              <a:gdLst>
                <a:gd name="T0" fmla="*/ 834 w 1036"/>
                <a:gd name="T1" fmla="*/ 2200 h 2607"/>
                <a:gd name="T2" fmla="*/ 199 w 1036"/>
                <a:gd name="T3" fmla="*/ 2573 h 2607"/>
                <a:gd name="T4" fmla="*/ 14 w 1036"/>
                <a:gd name="T5" fmla="*/ 2407 h 2607"/>
                <a:gd name="T6" fmla="*/ 284 w 1036"/>
                <a:gd name="T7" fmla="*/ 1667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89" name="AutoShape 25"/>
          <p:cNvSpPr>
            <a:spLocks noChangeArrowheads="1"/>
          </p:cNvSpPr>
          <p:nvPr/>
        </p:nvSpPr>
        <p:spPr bwMode="auto">
          <a:xfrm rot="-8724836">
            <a:off x="1668463" y="1412875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2683 C 0.02518 -0.01502 0.07552 -0.05664 0.10347 -0.07028 C 0.13143 -0.08393 0.13768 -0.07653 0.14323 -0.05549 C 0.14879 -0.03445 0.15643 -0.01687 0.13681 0.05642 C 0.11719 0.12972 0.05 0.31376 0.0257 0.38428 C 0.00139 0.4548 -0.00503 0.45318 -0.0092 0.47931 C -0.01337 0.50544 -0.02187 0.54405 0.00035 0.54058 C 0.02257 0.53711 0.07327 0.49758 0.12413 0.45827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198 -0.0793 C 0.23959 0.13087 0.16736 0.34128 0.14202 0.44278 C 0.11667 0.54405 0.1382 0.5281 0.15955 0.52948 C 0.1809 0.53064 0.25209 0.46428 0.27066 0.4511 " pathEditMode="relative" rAng="0" ptsTypes="aaaA">
                                      <p:cBhvr>
                                        <p:cTn id="9" dur="3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834 0.23261 C 0.41875 0.32856 0.37934 0.42451 0.36615 0.47561 C 0.35295 0.52671 0.35729 0.54405 0.379 0.5392 C 0.4007 0.53434 0.44844 0.49018 0.49636 0.44602 " pathEditMode="relative" rAng="0" ptsTypes="aaaA">
                                      <p:cBhvr>
                                        <p:cTn id="12" dur="3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865 0.23261 C 0.53629 0.34359 0.49393 0.4548 0.48646 0.50105 C 0.479 0.54729 0.5125 0.51908 0.5342 0.5096 C 0.5559 0.50012 0.60295 0.45503 0.61667 0.44417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9" grpId="0" animBg="1"/>
      <p:bldP spid="11289" grpId="1" animBg="1"/>
      <p:bldP spid="11289" grpId="2" animBg="1"/>
      <p:bldP spid="11289" grpId="3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250825" y="549275"/>
            <a:ext cx="8605838" cy="4392613"/>
            <a:chOff x="158" y="300"/>
            <a:chExt cx="5421" cy="2767"/>
          </a:xfrm>
        </p:grpSpPr>
        <p:sp>
          <p:nvSpPr>
            <p:cNvPr id="13328" name="Line 3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Line 4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30" name="Line 5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5" name="Group 6"/>
          <p:cNvGrpSpPr>
            <a:grpSpLocks/>
          </p:cNvGrpSpPr>
          <p:nvPr/>
        </p:nvGrpSpPr>
        <p:grpSpPr bwMode="auto">
          <a:xfrm>
            <a:off x="5003800" y="2636838"/>
            <a:ext cx="2441575" cy="2212975"/>
            <a:chOff x="3152" y="1661"/>
            <a:chExt cx="1538" cy="1394"/>
          </a:xfrm>
        </p:grpSpPr>
        <p:sp>
          <p:nvSpPr>
            <p:cNvPr id="13324" name="Freeform 7"/>
            <p:cNvSpPr>
              <a:spLocks/>
            </p:cNvSpPr>
            <p:nvPr/>
          </p:nvSpPr>
          <p:spPr bwMode="auto">
            <a:xfrm>
              <a:off x="3868" y="1699"/>
              <a:ext cx="822" cy="1348"/>
            </a:xfrm>
            <a:custGeom>
              <a:avLst/>
              <a:gdLst>
                <a:gd name="T0" fmla="*/ 822 w 822"/>
                <a:gd name="T1" fmla="*/ 938 h 1492"/>
                <a:gd name="T2" fmla="*/ 301 w 822"/>
                <a:gd name="T3" fmla="*/ 1293 h 1492"/>
                <a:gd name="T4" fmla="*/ 21 w 822"/>
                <a:gd name="T5" fmla="*/ 1267 h 1492"/>
                <a:gd name="T6" fmla="*/ 174 w 822"/>
                <a:gd name="T7" fmla="*/ 877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Freeform 8"/>
            <p:cNvSpPr>
              <a:spLocks/>
            </p:cNvSpPr>
            <p:nvPr/>
          </p:nvSpPr>
          <p:spPr bwMode="auto">
            <a:xfrm>
              <a:off x="3152" y="1707"/>
              <a:ext cx="822" cy="1348"/>
            </a:xfrm>
            <a:custGeom>
              <a:avLst/>
              <a:gdLst>
                <a:gd name="T0" fmla="*/ 822 w 822"/>
                <a:gd name="T1" fmla="*/ 938 h 1492"/>
                <a:gd name="T2" fmla="*/ 301 w 822"/>
                <a:gd name="T3" fmla="*/ 1293 h 1492"/>
                <a:gd name="T4" fmla="*/ 21 w 822"/>
                <a:gd name="T5" fmla="*/ 1267 h 1492"/>
                <a:gd name="T6" fmla="*/ 174 w 822"/>
                <a:gd name="T7" fmla="*/ 877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AutoShape 9"/>
            <p:cNvSpPr>
              <a:spLocks noChangeArrowheads="1"/>
            </p:cNvSpPr>
            <p:nvPr/>
          </p:nvSpPr>
          <p:spPr bwMode="auto">
            <a:xfrm>
              <a:off x="3695" y="1661"/>
              <a:ext cx="92" cy="90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7" name="AutoShape 10"/>
            <p:cNvSpPr>
              <a:spLocks noChangeArrowheads="1"/>
            </p:cNvSpPr>
            <p:nvPr/>
          </p:nvSpPr>
          <p:spPr bwMode="auto">
            <a:xfrm>
              <a:off x="4377" y="1662"/>
              <a:ext cx="92" cy="90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316" name="Group 18"/>
          <p:cNvGrpSpPr>
            <a:grpSpLocks/>
          </p:cNvGrpSpPr>
          <p:nvPr/>
        </p:nvGrpSpPr>
        <p:grpSpPr bwMode="auto">
          <a:xfrm>
            <a:off x="1619250" y="534988"/>
            <a:ext cx="3097213" cy="4314825"/>
            <a:chOff x="1020" y="337"/>
            <a:chExt cx="1951" cy="2718"/>
          </a:xfrm>
        </p:grpSpPr>
        <p:sp>
          <p:nvSpPr>
            <p:cNvPr id="13320" name="Freeform 12"/>
            <p:cNvSpPr>
              <a:spLocks/>
            </p:cNvSpPr>
            <p:nvPr/>
          </p:nvSpPr>
          <p:spPr bwMode="auto">
            <a:xfrm>
              <a:off x="1051" y="337"/>
              <a:ext cx="1094" cy="2718"/>
            </a:xfrm>
            <a:custGeom>
              <a:avLst/>
              <a:gdLst>
                <a:gd name="T0" fmla="*/ 894 w 1094"/>
                <a:gd name="T1" fmla="*/ 2311 h 2718"/>
                <a:gd name="T2" fmla="*/ 259 w 1094"/>
                <a:gd name="T3" fmla="*/ 2684 h 2718"/>
                <a:gd name="T4" fmla="*/ 74 w 1094"/>
                <a:gd name="T5" fmla="*/ 2518 h 2718"/>
                <a:gd name="T6" fmla="*/ 344 w 1094"/>
                <a:gd name="T7" fmla="*/ 1778 h 2718"/>
                <a:gd name="T8" fmla="*/ 994 w 1094"/>
                <a:gd name="T9" fmla="*/ 421 h 2718"/>
                <a:gd name="T10" fmla="*/ 946 w 1094"/>
                <a:gd name="T11" fmla="*/ 47 h 2718"/>
                <a:gd name="T12" fmla="*/ 549 w 1094"/>
                <a:gd name="T13" fmla="*/ 138 h 2718"/>
                <a:gd name="T14" fmla="*/ 0 w 1094"/>
                <a:gd name="T15" fmla="*/ 486 h 27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94" h="2718">
                  <a:moveTo>
                    <a:pt x="894" y="2311"/>
                  </a:moveTo>
                  <a:cubicBezTo>
                    <a:pt x="788" y="2373"/>
                    <a:pt x="396" y="2650"/>
                    <a:pt x="259" y="2684"/>
                  </a:cubicBezTo>
                  <a:cubicBezTo>
                    <a:pt x="122" y="2718"/>
                    <a:pt x="60" y="2669"/>
                    <a:pt x="74" y="2518"/>
                  </a:cubicBezTo>
                  <a:cubicBezTo>
                    <a:pt x="88" y="2367"/>
                    <a:pt x="191" y="2128"/>
                    <a:pt x="344" y="1778"/>
                  </a:cubicBezTo>
                  <a:cubicBezTo>
                    <a:pt x="497" y="1428"/>
                    <a:pt x="894" y="710"/>
                    <a:pt x="994" y="421"/>
                  </a:cubicBezTo>
                  <a:cubicBezTo>
                    <a:pt x="1094" y="132"/>
                    <a:pt x="1020" y="94"/>
                    <a:pt x="946" y="47"/>
                  </a:cubicBezTo>
                  <a:cubicBezTo>
                    <a:pt x="872" y="0"/>
                    <a:pt x="707" y="65"/>
                    <a:pt x="549" y="138"/>
                  </a:cubicBezTo>
                  <a:cubicBezTo>
                    <a:pt x="391" y="211"/>
                    <a:pt x="114" y="414"/>
                    <a:pt x="0" y="486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AutoShape 13"/>
            <p:cNvSpPr>
              <a:spLocks noChangeArrowheads="1"/>
            </p:cNvSpPr>
            <p:nvPr/>
          </p:nvSpPr>
          <p:spPr bwMode="auto">
            <a:xfrm>
              <a:off x="1020" y="753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2" name="AutoShape 14"/>
            <p:cNvSpPr>
              <a:spLocks noChangeArrowheads="1"/>
            </p:cNvSpPr>
            <p:nvPr/>
          </p:nvSpPr>
          <p:spPr bwMode="auto">
            <a:xfrm>
              <a:off x="2880" y="34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23" name="Freeform 15"/>
            <p:cNvSpPr>
              <a:spLocks/>
            </p:cNvSpPr>
            <p:nvPr/>
          </p:nvSpPr>
          <p:spPr bwMode="auto">
            <a:xfrm>
              <a:off x="1889" y="437"/>
              <a:ext cx="1036" cy="2607"/>
            </a:xfrm>
            <a:custGeom>
              <a:avLst/>
              <a:gdLst>
                <a:gd name="T0" fmla="*/ 834 w 1036"/>
                <a:gd name="T1" fmla="*/ 2200 h 2607"/>
                <a:gd name="T2" fmla="*/ 199 w 1036"/>
                <a:gd name="T3" fmla="*/ 2573 h 2607"/>
                <a:gd name="T4" fmla="*/ 14 w 1036"/>
                <a:gd name="T5" fmla="*/ 2407 h 2607"/>
                <a:gd name="T6" fmla="*/ 284 w 1036"/>
                <a:gd name="T7" fmla="*/ 1667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17" name="Freeform 16"/>
          <p:cNvSpPr>
            <a:spLocks/>
          </p:cNvSpPr>
          <p:nvPr/>
        </p:nvSpPr>
        <p:spPr bwMode="auto">
          <a:xfrm>
            <a:off x="6138863" y="2308225"/>
            <a:ext cx="727075" cy="239713"/>
          </a:xfrm>
          <a:custGeom>
            <a:avLst/>
            <a:gdLst>
              <a:gd name="T0" fmla="*/ 727075 w 458"/>
              <a:gd name="T1" fmla="*/ 0 h 151"/>
              <a:gd name="T2" fmla="*/ 560388 w 458"/>
              <a:gd name="T3" fmla="*/ 123825 h 151"/>
              <a:gd name="T4" fmla="*/ 350838 w 458"/>
              <a:gd name="T5" fmla="*/ 231775 h 151"/>
              <a:gd name="T6" fmla="*/ 0 w 458"/>
              <a:gd name="T7" fmla="*/ 71438 h 1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58" h="151">
                <a:moveTo>
                  <a:pt x="458" y="0"/>
                </a:moveTo>
                <a:cubicBezTo>
                  <a:pt x="441" y="13"/>
                  <a:pt x="393" y="54"/>
                  <a:pt x="353" y="78"/>
                </a:cubicBezTo>
                <a:cubicBezTo>
                  <a:pt x="313" y="102"/>
                  <a:pt x="280" y="151"/>
                  <a:pt x="221" y="146"/>
                </a:cubicBezTo>
                <a:cubicBezTo>
                  <a:pt x="162" y="141"/>
                  <a:pt x="46" y="66"/>
                  <a:pt x="0" y="45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18" name="Freeform 17"/>
          <p:cNvSpPr>
            <a:spLocks/>
          </p:cNvSpPr>
          <p:nvPr/>
        </p:nvSpPr>
        <p:spPr bwMode="auto">
          <a:xfrm>
            <a:off x="3438525" y="309563"/>
            <a:ext cx="727075" cy="239712"/>
          </a:xfrm>
          <a:custGeom>
            <a:avLst/>
            <a:gdLst>
              <a:gd name="T0" fmla="*/ 727075 w 458"/>
              <a:gd name="T1" fmla="*/ 0 h 151"/>
              <a:gd name="T2" fmla="*/ 560388 w 458"/>
              <a:gd name="T3" fmla="*/ 123825 h 151"/>
              <a:gd name="T4" fmla="*/ 350838 w 458"/>
              <a:gd name="T5" fmla="*/ 231775 h 151"/>
              <a:gd name="T6" fmla="*/ 0 w 458"/>
              <a:gd name="T7" fmla="*/ 71437 h 1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58" h="151">
                <a:moveTo>
                  <a:pt x="458" y="0"/>
                </a:moveTo>
                <a:cubicBezTo>
                  <a:pt x="441" y="13"/>
                  <a:pt x="393" y="54"/>
                  <a:pt x="353" y="78"/>
                </a:cubicBezTo>
                <a:cubicBezTo>
                  <a:pt x="313" y="102"/>
                  <a:pt x="280" y="151"/>
                  <a:pt x="221" y="146"/>
                </a:cubicBezTo>
                <a:cubicBezTo>
                  <a:pt x="162" y="141"/>
                  <a:pt x="46" y="66"/>
                  <a:pt x="0" y="45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907" name="AutoShape 19"/>
          <p:cNvSpPr>
            <a:spLocks noChangeArrowheads="1"/>
          </p:cNvSpPr>
          <p:nvPr/>
        </p:nvSpPr>
        <p:spPr bwMode="auto">
          <a:xfrm rot="-8724836">
            <a:off x="1668463" y="1412875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2683 C 0.02518 -0.01502 0.07552 -0.05664 0.10347 -0.07028 C 0.13143 -0.08393 0.13768 -0.07653 0.14323 -0.05549 C 0.14879 -0.03445 0.15643 -0.01687 0.13681 0.05642 C 0.11719 0.12972 0.05 0.31376 0.0257 0.38428 C 0.00139 0.4548 -0.00503 0.45318 -0.0092 0.47931 C -0.01337 0.50544 -0.02187 0.54405 0.00035 0.54058 C 0.02257 0.53711 0.07327 0.49758 0.12413 0.45827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2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198 -0.0793 C 0.23959 0.13087 0.16736 0.34128 0.14202 0.44278 C 0.11667 0.54405 0.1382 0.5281 0.15955 0.52948 C 0.1809 0.53064 0.25209 0.46428 0.27066 0.4511 " pathEditMode="relative" rAng="0" ptsTypes="aaaA">
                                      <p:cBhvr>
                                        <p:cTn id="9" dur="3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257 -0.10635 C 0.17795 -0.1045 0.19167 -0.09248 0.20695 -0.09687 C 0.22222 -0.10127 0.25434 -0.12693 0.26389 -0.13294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834 0.23261 C 0.41875 0.32856 0.37934 0.42451 0.36615 0.47561 C 0.35295 0.52671 0.35729 0.54405 0.379 0.5392 C 0.4007 0.53434 0.44844 0.49018 0.49636 0.44602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" y="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865 0.23261 C 0.53629 0.34359 0.49393 0.4548 0.48646 0.50105 C 0.479 0.54729 0.5125 0.51908 0.5342 0.5096 C 0.5559 0.50012 0.60295 0.45503 0.61667 0.44417 " pathEditMode="relative" rAng="0" ptsTypes="aaaA">
                                      <p:cBhvr>
                                        <p:cTn id="18" dur="3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9 0.1896 C 0.48594 0.19515 0.49323 0.20093 0.5066 0.19607 C 0.51997 0.19122 0.54948 0.16602 0.55834 0.16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7" grpId="0" animBg="1"/>
      <p:bldP spid="37907" grpId="1" animBg="1"/>
      <p:bldP spid="37907" grpId="2" animBg="1"/>
      <p:bldP spid="37907" grpId="3" animBg="1"/>
      <p:bldP spid="37907" grpId="4" animBg="1"/>
      <p:bldP spid="37907" grpId="5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14"/>
          <p:cNvSpPr>
            <a:spLocks/>
          </p:cNvSpPr>
          <p:nvPr/>
        </p:nvSpPr>
        <p:spPr bwMode="auto">
          <a:xfrm>
            <a:off x="5341938" y="2636838"/>
            <a:ext cx="958850" cy="2163762"/>
          </a:xfrm>
          <a:custGeom>
            <a:avLst/>
            <a:gdLst>
              <a:gd name="T0" fmla="*/ 0 w 604"/>
              <a:gd name="T1" fmla="*/ 2163762 h 1363"/>
              <a:gd name="T2" fmla="*/ 958850 w 604"/>
              <a:gd name="T3" fmla="*/ 0 h 136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4" h="1363">
                <a:moveTo>
                  <a:pt x="0" y="1363"/>
                </a:moveTo>
                <a:cubicBezTo>
                  <a:pt x="101" y="1137"/>
                  <a:pt x="478" y="284"/>
                  <a:pt x="604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4339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4350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51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52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340" name="Group 20"/>
          <p:cNvGrpSpPr>
            <a:grpSpLocks/>
          </p:cNvGrpSpPr>
          <p:nvPr/>
        </p:nvGrpSpPr>
        <p:grpSpPr bwMode="auto">
          <a:xfrm>
            <a:off x="1125538" y="357188"/>
            <a:ext cx="3746500" cy="4654550"/>
            <a:chOff x="709" y="225"/>
            <a:chExt cx="2360" cy="2932"/>
          </a:xfrm>
        </p:grpSpPr>
        <p:sp>
          <p:nvSpPr>
            <p:cNvPr id="14346" name="Freeform 13"/>
            <p:cNvSpPr>
              <a:spLocks/>
            </p:cNvSpPr>
            <p:nvPr/>
          </p:nvSpPr>
          <p:spPr bwMode="auto">
            <a:xfrm>
              <a:off x="709" y="225"/>
              <a:ext cx="2360" cy="2932"/>
            </a:xfrm>
            <a:custGeom>
              <a:avLst/>
              <a:gdLst>
                <a:gd name="T0" fmla="*/ 2360 w 2360"/>
                <a:gd name="T1" fmla="*/ 416 h 2932"/>
                <a:gd name="T2" fmla="*/ 2238 w 2360"/>
                <a:gd name="T3" fmla="*/ 106 h 2932"/>
                <a:gd name="T4" fmla="*/ 1702 w 2360"/>
                <a:gd name="T5" fmla="*/ 544 h 2932"/>
                <a:gd name="T6" fmla="*/ 221 w 2360"/>
                <a:gd name="T7" fmla="*/ 2355 h 2932"/>
                <a:gd name="T8" fmla="*/ 376 w 2360"/>
                <a:gd name="T9" fmla="*/ 2684 h 2932"/>
                <a:gd name="T10" fmla="*/ 1199 w 2360"/>
                <a:gd name="T11" fmla="*/ 869 h 2932"/>
                <a:gd name="T12" fmla="*/ 1501 w 2360"/>
                <a:gd name="T13" fmla="*/ 115 h 2932"/>
                <a:gd name="T14" fmla="*/ 1410 w 2360"/>
                <a:gd name="T15" fmla="*/ 179 h 2932"/>
                <a:gd name="T16" fmla="*/ 925 w 2360"/>
                <a:gd name="T17" fmla="*/ 645 h 29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360" h="2932">
                  <a:moveTo>
                    <a:pt x="2360" y="416"/>
                  </a:moveTo>
                  <a:cubicBezTo>
                    <a:pt x="2340" y="364"/>
                    <a:pt x="2348" y="85"/>
                    <a:pt x="2238" y="106"/>
                  </a:cubicBezTo>
                  <a:cubicBezTo>
                    <a:pt x="2128" y="127"/>
                    <a:pt x="2038" y="169"/>
                    <a:pt x="1702" y="544"/>
                  </a:cubicBezTo>
                  <a:cubicBezTo>
                    <a:pt x="1366" y="919"/>
                    <a:pt x="442" y="1998"/>
                    <a:pt x="221" y="2355"/>
                  </a:cubicBezTo>
                  <a:cubicBezTo>
                    <a:pt x="0" y="2712"/>
                    <a:pt x="213" y="2932"/>
                    <a:pt x="376" y="2684"/>
                  </a:cubicBezTo>
                  <a:cubicBezTo>
                    <a:pt x="539" y="2436"/>
                    <a:pt x="1011" y="1297"/>
                    <a:pt x="1199" y="869"/>
                  </a:cubicBezTo>
                  <a:cubicBezTo>
                    <a:pt x="1387" y="441"/>
                    <a:pt x="1466" y="230"/>
                    <a:pt x="1501" y="115"/>
                  </a:cubicBezTo>
                  <a:cubicBezTo>
                    <a:pt x="1536" y="0"/>
                    <a:pt x="1506" y="91"/>
                    <a:pt x="1410" y="179"/>
                  </a:cubicBezTo>
                  <a:cubicBezTo>
                    <a:pt x="1314" y="267"/>
                    <a:pt x="1026" y="548"/>
                    <a:pt x="925" y="645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Freeform 15"/>
            <p:cNvSpPr>
              <a:spLocks/>
            </p:cNvSpPr>
            <p:nvPr/>
          </p:nvSpPr>
          <p:spPr bwMode="auto">
            <a:xfrm>
              <a:off x="1670" y="1675"/>
              <a:ext cx="1119" cy="1384"/>
            </a:xfrm>
            <a:custGeom>
              <a:avLst/>
              <a:gdLst>
                <a:gd name="T0" fmla="*/ 1119 w 1119"/>
                <a:gd name="T1" fmla="*/ 841 h 1384"/>
                <a:gd name="T2" fmla="*/ 561 w 1119"/>
                <a:gd name="T3" fmla="*/ 1307 h 1384"/>
                <a:gd name="T4" fmla="*/ 293 w 1119"/>
                <a:gd name="T5" fmla="*/ 1301 h 1384"/>
                <a:gd name="T6" fmla="*/ 346 w 1119"/>
                <a:gd name="T7" fmla="*/ 946 h 1384"/>
                <a:gd name="T8" fmla="*/ 500 w 1119"/>
                <a:gd name="T9" fmla="*/ 480 h 1384"/>
                <a:gd name="T10" fmla="*/ 524 w 1119"/>
                <a:gd name="T11" fmla="*/ 127 h 1384"/>
                <a:gd name="T12" fmla="*/ 341 w 1119"/>
                <a:gd name="T13" fmla="*/ 15 h 1384"/>
                <a:gd name="T14" fmla="*/ 0 w 1119"/>
                <a:gd name="T15" fmla="*/ 39 h 13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19" h="1384">
                  <a:moveTo>
                    <a:pt x="1119" y="841"/>
                  </a:moveTo>
                  <a:cubicBezTo>
                    <a:pt x="1026" y="917"/>
                    <a:pt x="699" y="1230"/>
                    <a:pt x="561" y="1307"/>
                  </a:cubicBezTo>
                  <a:cubicBezTo>
                    <a:pt x="423" y="1384"/>
                    <a:pt x="329" y="1361"/>
                    <a:pt x="293" y="1301"/>
                  </a:cubicBezTo>
                  <a:cubicBezTo>
                    <a:pt x="257" y="1241"/>
                    <a:pt x="312" y="1083"/>
                    <a:pt x="346" y="946"/>
                  </a:cubicBezTo>
                  <a:cubicBezTo>
                    <a:pt x="380" y="809"/>
                    <a:pt x="470" y="616"/>
                    <a:pt x="500" y="480"/>
                  </a:cubicBezTo>
                  <a:cubicBezTo>
                    <a:pt x="530" y="344"/>
                    <a:pt x="550" y="204"/>
                    <a:pt x="524" y="127"/>
                  </a:cubicBezTo>
                  <a:cubicBezTo>
                    <a:pt x="498" y="50"/>
                    <a:pt x="428" y="30"/>
                    <a:pt x="341" y="15"/>
                  </a:cubicBezTo>
                  <a:cubicBezTo>
                    <a:pt x="254" y="0"/>
                    <a:pt x="71" y="34"/>
                    <a:pt x="0" y="3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8" name="AutoShape 10"/>
            <p:cNvSpPr>
              <a:spLocks noChangeArrowheads="1"/>
            </p:cNvSpPr>
            <p:nvPr/>
          </p:nvSpPr>
          <p:spPr bwMode="auto">
            <a:xfrm>
              <a:off x="1579" y="166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9" name="AutoShape 9"/>
            <p:cNvSpPr>
              <a:spLocks noChangeArrowheads="1"/>
            </p:cNvSpPr>
            <p:nvPr/>
          </p:nvSpPr>
          <p:spPr bwMode="auto">
            <a:xfrm>
              <a:off x="1618" y="81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41" name="AutoShape 11"/>
          <p:cNvSpPr>
            <a:spLocks noChangeArrowheads="1"/>
          </p:cNvSpPr>
          <p:nvPr/>
        </p:nvSpPr>
        <p:spPr bwMode="auto">
          <a:xfrm>
            <a:off x="6156325" y="2563813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Freeform 18"/>
          <p:cNvSpPr>
            <a:spLocks/>
          </p:cNvSpPr>
          <p:nvPr/>
        </p:nvSpPr>
        <p:spPr bwMode="auto">
          <a:xfrm>
            <a:off x="5868988" y="3552825"/>
            <a:ext cx="1736725" cy="1217613"/>
          </a:xfrm>
          <a:custGeom>
            <a:avLst/>
            <a:gdLst>
              <a:gd name="T0" fmla="*/ 1736725 w 1094"/>
              <a:gd name="T1" fmla="*/ 452438 h 767"/>
              <a:gd name="T2" fmla="*/ 1019175 w 1094"/>
              <a:gd name="T3" fmla="*/ 1049338 h 767"/>
              <a:gd name="T4" fmla="*/ 760413 w 1094"/>
              <a:gd name="T5" fmla="*/ 1209675 h 767"/>
              <a:gd name="T6" fmla="*/ 615950 w 1094"/>
              <a:gd name="T7" fmla="*/ 1095375 h 767"/>
              <a:gd name="T8" fmla="*/ 760413 w 1094"/>
              <a:gd name="T9" fmla="*/ 608013 h 767"/>
              <a:gd name="T10" fmla="*/ 850900 w 1094"/>
              <a:gd name="T11" fmla="*/ 234950 h 767"/>
              <a:gd name="T12" fmla="*/ 744538 w 1094"/>
              <a:gd name="T13" fmla="*/ 36513 h 767"/>
              <a:gd name="T14" fmla="*/ 517525 w 1094"/>
              <a:gd name="T15" fmla="*/ 17463 h 767"/>
              <a:gd name="T16" fmla="*/ 0 w 1094"/>
              <a:gd name="T17" fmla="*/ 144463 h 76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94" h="767">
                <a:moveTo>
                  <a:pt x="1094" y="285"/>
                </a:moveTo>
                <a:cubicBezTo>
                  <a:pt x="1019" y="348"/>
                  <a:pt x="744" y="582"/>
                  <a:pt x="642" y="661"/>
                </a:cubicBezTo>
                <a:cubicBezTo>
                  <a:pt x="540" y="740"/>
                  <a:pt x="521" y="757"/>
                  <a:pt x="479" y="762"/>
                </a:cubicBezTo>
                <a:cubicBezTo>
                  <a:pt x="437" y="767"/>
                  <a:pt x="388" y="753"/>
                  <a:pt x="388" y="690"/>
                </a:cubicBezTo>
                <a:cubicBezTo>
                  <a:pt x="388" y="627"/>
                  <a:pt x="454" y="473"/>
                  <a:pt x="479" y="383"/>
                </a:cubicBezTo>
                <a:cubicBezTo>
                  <a:pt x="504" y="293"/>
                  <a:pt x="538" y="208"/>
                  <a:pt x="536" y="148"/>
                </a:cubicBezTo>
                <a:cubicBezTo>
                  <a:pt x="534" y="88"/>
                  <a:pt x="504" y="46"/>
                  <a:pt x="469" y="23"/>
                </a:cubicBezTo>
                <a:cubicBezTo>
                  <a:pt x="434" y="0"/>
                  <a:pt x="404" y="0"/>
                  <a:pt x="326" y="11"/>
                </a:cubicBezTo>
                <a:cubicBezTo>
                  <a:pt x="248" y="22"/>
                  <a:pt x="68" y="74"/>
                  <a:pt x="0" y="91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3" name="Freeform 19"/>
          <p:cNvSpPr>
            <a:spLocks/>
          </p:cNvSpPr>
          <p:nvPr/>
        </p:nvSpPr>
        <p:spPr bwMode="auto">
          <a:xfrm>
            <a:off x="5868988" y="2619375"/>
            <a:ext cx="1314450" cy="1081088"/>
          </a:xfrm>
          <a:custGeom>
            <a:avLst/>
            <a:gdLst>
              <a:gd name="T0" fmla="*/ 0 w 828"/>
              <a:gd name="T1" fmla="*/ 1081088 h 681"/>
              <a:gd name="T2" fmla="*/ 985838 w 828"/>
              <a:gd name="T3" fmla="*/ 150813 h 681"/>
              <a:gd name="T4" fmla="*/ 1271588 w 828"/>
              <a:gd name="T5" fmla="*/ 177800 h 681"/>
              <a:gd name="T6" fmla="*/ 1247775 w 828"/>
              <a:gd name="T7" fmla="*/ 436563 h 68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8" h="681">
                <a:moveTo>
                  <a:pt x="0" y="681"/>
                </a:moveTo>
                <a:cubicBezTo>
                  <a:pt x="103" y="583"/>
                  <a:pt x="488" y="190"/>
                  <a:pt x="621" y="95"/>
                </a:cubicBezTo>
                <a:cubicBezTo>
                  <a:pt x="754" y="0"/>
                  <a:pt x="774" y="82"/>
                  <a:pt x="801" y="112"/>
                </a:cubicBezTo>
                <a:cubicBezTo>
                  <a:pt x="828" y="142"/>
                  <a:pt x="789" y="241"/>
                  <a:pt x="786" y="275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44" name="AutoShape 12"/>
          <p:cNvSpPr>
            <a:spLocks noChangeArrowheads="1"/>
          </p:cNvSpPr>
          <p:nvPr/>
        </p:nvSpPr>
        <p:spPr bwMode="auto">
          <a:xfrm>
            <a:off x="5795963" y="3556000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 rot="-8724836">
            <a:off x="2506663" y="1444625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0.02682 C -0.00504 0.00231 0.08333 -0.12416 0.09514 -0.11931 C 0.10694 -0.11445 0.06632 -0.01434 0.04601 0.05618 C 0.02569 0.1267 -0.00486 0.22913 -0.02708 0.30335 C -0.04931 0.37757 -0.07118 0.48301 -0.08733 0.50196 C -0.10347 0.52069 -0.1375 0.46335 -0.12379 0.41526 C -0.11007 0.36763 -0.05938 0.29942 -0.00486 0.21457 C 0.04965 0.12971 0.1592 -0.04671 0.20312 -0.09387 C 0.24705 -0.14104 0.24705 -0.07399 0.25868 -0.06867 " pathEditMode="relative" rAng="0" ptsTypes="aaaaaaaaa">
                                      <p:cBhvr>
                                        <p:cTn id="6" dur="5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0.21896 C 0.01979 0.22312 0.08611 0.19561 0.09514 0.24416 C 0.10417 0.29272 0.05069 0.47306 0.05868 0.51052 C 0.06667 0.54798 0.12048 0.48416 0.14288 0.46844 C 0.16528 0.45272 0.18298 0.42659 0.19358 0.41549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608 0.19561 C 0.39236 0.23584 0.34201 0.38405 0.32378 0.43653 C 0.30555 0.48902 0.30243 0.49503 0.29687 0.51052 " pathEditMode="relative" rAng="0" ptsTypes="aaa">
                                      <p:cBhvr>
                                        <p:cTn id="12" dur="3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399 0.35006 C 0.37483 0.32393 0.45555 0.20971 0.47934 0.19353 C 0.50312 0.17734 0.49323 0.24046 0.49687 0.25272 " pathEditMode="relative" rAng="0" ptsTypes="aaa">
                                      <p:cBhvr>
                                        <p:cTn id="15" dur="3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024 0.35006 C 0.39635 0.33225 0.43246 0.31468 0.44288 0.33295 C 0.4533 0.35121 0.42517 0.42959 0.42222 0.45988 C 0.41927 0.49017 0.40816 0.51977 0.42535 0.51491 C 0.44253 0.51006 0.50677 0.44694 0.52535 0.43029 C 0.54392 0.41364 0.5401 0.41457 0.53646 0.41549 " pathEditMode="relative" ptsTypes="aaaaaA">
                                      <p:cBhvr>
                                        <p:cTn id="18" dur="3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9" grpId="0" animBg="1"/>
      <p:bldP spid="12309" grpId="1" animBg="1"/>
      <p:bldP spid="12309" grpId="2" animBg="1"/>
      <p:bldP spid="12309" grpId="3" animBg="1"/>
      <p:bldP spid="12309" grpId="4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5376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7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8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363" name="Group 17"/>
          <p:cNvGrpSpPr>
            <a:grpSpLocks/>
          </p:cNvGrpSpPr>
          <p:nvPr/>
        </p:nvGrpSpPr>
        <p:grpSpPr bwMode="auto">
          <a:xfrm>
            <a:off x="935038" y="527050"/>
            <a:ext cx="3636962" cy="4219575"/>
            <a:chOff x="816" y="344"/>
            <a:chExt cx="2291" cy="2658"/>
          </a:xfrm>
        </p:grpSpPr>
        <p:sp>
          <p:nvSpPr>
            <p:cNvPr id="15373" name="Freeform 11"/>
            <p:cNvSpPr>
              <a:spLocks/>
            </p:cNvSpPr>
            <p:nvPr/>
          </p:nvSpPr>
          <p:spPr bwMode="auto">
            <a:xfrm>
              <a:off x="816" y="344"/>
              <a:ext cx="2291" cy="2658"/>
            </a:xfrm>
            <a:custGeom>
              <a:avLst/>
              <a:gdLst>
                <a:gd name="T0" fmla="*/ 24 w 2200"/>
                <a:gd name="T1" fmla="*/ 2208 h 2567"/>
                <a:gd name="T2" fmla="*/ 24 w 2200"/>
                <a:gd name="T3" fmla="*/ 2443 h 2567"/>
                <a:gd name="T4" fmla="*/ 166 w 2200"/>
                <a:gd name="T5" fmla="*/ 2630 h 2567"/>
                <a:gd name="T6" fmla="*/ 402 w 2200"/>
                <a:gd name="T7" fmla="*/ 2583 h 2567"/>
                <a:gd name="T8" fmla="*/ 799 w 2200"/>
                <a:gd name="T9" fmla="*/ 2180 h 2567"/>
                <a:gd name="T10" fmla="*/ 1630 w 2200"/>
                <a:gd name="T11" fmla="*/ 846 h 2567"/>
                <a:gd name="T12" fmla="*/ 2024 w 2200"/>
                <a:gd name="T13" fmla="*/ 206 h 2567"/>
                <a:gd name="T14" fmla="*/ 2291 w 2200"/>
                <a:gd name="T15" fmla="*/ 0 h 25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00" h="2567">
                  <a:moveTo>
                    <a:pt x="23" y="2132"/>
                  </a:moveTo>
                  <a:cubicBezTo>
                    <a:pt x="11" y="2211"/>
                    <a:pt x="0" y="2291"/>
                    <a:pt x="23" y="2359"/>
                  </a:cubicBezTo>
                  <a:cubicBezTo>
                    <a:pt x="46" y="2427"/>
                    <a:pt x="98" y="2517"/>
                    <a:pt x="159" y="2540"/>
                  </a:cubicBezTo>
                  <a:cubicBezTo>
                    <a:pt x="220" y="2563"/>
                    <a:pt x="285" y="2567"/>
                    <a:pt x="386" y="2495"/>
                  </a:cubicBezTo>
                  <a:cubicBezTo>
                    <a:pt x="487" y="2423"/>
                    <a:pt x="570" y="2385"/>
                    <a:pt x="767" y="2105"/>
                  </a:cubicBezTo>
                  <a:cubicBezTo>
                    <a:pt x="964" y="1825"/>
                    <a:pt x="1369" y="1135"/>
                    <a:pt x="1565" y="817"/>
                  </a:cubicBezTo>
                  <a:cubicBezTo>
                    <a:pt x="1761" y="499"/>
                    <a:pt x="1838" y="335"/>
                    <a:pt x="1944" y="199"/>
                  </a:cubicBezTo>
                  <a:cubicBezTo>
                    <a:pt x="2050" y="63"/>
                    <a:pt x="2147" y="42"/>
                    <a:pt x="2200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4" name="Freeform 12"/>
            <p:cNvSpPr>
              <a:spLocks/>
            </p:cNvSpPr>
            <p:nvPr/>
          </p:nvSpPr>
          <p:spPr bwMode="auto">
            <a:xfrm>
              <a:off x="2071" y="344"/>
              <a:ext cx="1036" cy="2658"/>
            </a:xfrm>
            <a:custGeom>
              <a:avLst/>
              <a:gdLst>
                <a:gd name="T0" fmla="*/ 834 w 1036"/>
                <a:gd name="T1" fmla="*/ 2243 h 2607"/>
                <a:gd name="T2" fmla="*/ 199 w 1036"/>
                <a:gd name="T3" fmla="*/ 2623 h 2607"/>
                <a:gd name="T4" fmla="*/ 14 w 1036"/>
                <a:gd name="T5" fmla="*/ 2454 h 2607"/>
                <a:gd name="T6" fmla="*/ 284 w 1036"/>
                <a:gd name="T7" fmla="*/ 1700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5" name="AutoShape 9"/>
            <p:cNvSpPr>
              <a:spLocks noChangeArrowheads="1"/>
            </p:cNvSpPr>
            <p:nvPr/>
          </p:nvSpPr>
          <p:spPr bwMode="auto">
            <a:xfrm>
              <a:off x="3016" y="34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364" name="Group 16"/>
          <p:cNvGrpSpPr>
            <a:grpSpLocks/>
          </p:cNvGrpSpPr>
          <p:nvPr/>
        </p:nvGrpSpPr>
        <p:grpSpPr bwMode="auto">
          <a:xfrm>
            <a:off x="5030788" y="2636838"/>
            <a:ext cx="2543175" cy="2355850"/>
            <a:chOff x="2970" y="1613"/>
            <a:chExt cx="1693" cy="1532"/>
          </a:xfrm>
        </p:grpSpPr>
        <p:sp>
          <p:nvSpPr>
            <p:cNvPr id="15370" name="Freeform 13"/>
            <p:cNvSpPr>
              <a:spLocks/>
            </p:cNvSpPr>
            <p:nvPr/>
          </p:nvSpPr>
          <p:spPr bwMode="auto">
            <a:xfrm>
              <a:off x="3865" y="1613"/>
              <a:ext cx="798" cy="1532"/>
            </a:xfrm>
            <a:custGeom>
              <a:avLst/>
              <a:gdLst>
                <a:gd name="T0" fmla="*/ 798 w 798"/>
                <a:gd name="T1" fmla="*/ 1084 h 1532"/>
                <a:gd name="T2" fmla="*/ 368 w 798"/>
                <a:gd name="T3" fmla="*/ 1368 h 1532"/>
                <a:gd name="T4" fmla="*/ 39 w 798"/>
                <a:gd name="T5" fmla="*/ 1304 h 1532"/>
                <a:gd name="T6" fmla="*/ 604 w 798"/>
                <a:gd name="T7" fmla="*/ 0 h 15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98" h="1532">
                  <a:moveTo>
                    <a:pt x="798" y="1084"/>
                  </a:moveTo>
                  <a:cubicBezTo>
                    <a:pt x="726" y="1131"/>
                    <a:pt x="494" y="1331"/>
                    <a:pt x="368" y="1368"/>
                  </a:cubicBezTo>
                  <a:cubicBezTo>
                    <a:pt x="242" y="1405"/>
                    <a:pt x="0" y="1532"/>
                    <a:pt x="39" y="1304"/>
                  </a:cubicBezTo>
                  <a:cubicBezTo>
                    <a:pt x="78" y="1076"/>
                    <a:pt x="510" y="217"/>
                    <a:pt x="604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1" name="Freeform 14"/>
            <p:cNvSpPr>
              <a:spLocks/>
            </p:cNvSpPr>
            <p:nvPr/>
          </p:nvSpPr>
          <p:spPr bwMode="auto">
            <a:xfrm>
              <a:off x="3016" y="1691"/>
              <a:ext cx="1391" cy="1319"/>
            </a:xfrm>
            <a:custGeom>
              <a:avLst/>
              <a:gdLst>
                <a:gd name="T0" fmla="*/ 24 w 1391"/>
                <a:gd name="T1" fmla="*/ 891 h 1319"/>
                <a:gd name="T2" fmla="*/ 24 w 1391"/>
                <a:gd name="T3" fmla="*/ 1126 h 1319"/>
                <a:gd name="T4" fmla="*/ 166 w 1391"/>
                <a:gd name="T5" fmla="*/ 1313 h 1319"/>
                <a:gd name="T6" fmla="*/ 586 w 1391"/>
                <a:gd name="T7" fmla="*/ 1088 h 1319"/>
                <a:gd name="T8" fmla="*/ 1391 w 1391"/>
                <a:gd name="T9" fmla="*/ 0 h 13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1319">
                  <a:moveTo>
                    <a:pt x="24" y="891"/>
                  </a:moveTo>
                  <a:cubicBezTo>
                    <a:pt x="11" y="972"/>
                    <a:pt x="0" y="1055"/>
                    <a:pt x="24" y="1126"/>
                  </a:cubicBezTo>
                  <a:cubicBezTo>
                    <a:pt x="48" y="1196"/>
                    <a:pt x="72" y="1319"/>
                    <a:pt x="166" y="1313"/>
                  </a:cubicBezTo>
                  <a:cubicBezTo>
                    <a:pt x="260" y="1307"/>
                    <a:pt x="382" y="1307"/>
                    <a:pt x="586" y="1088"/>
                  </a:cubicBezTo>
                  <a:cubicBezTo>
                    <a:pt x="790" y="869"/>
                    <a:pt x="1223" y="227"/>
                    <a:pt x="139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72" name="AutoShape 10"/>
            <p:cNvSpPr>
              <a:spLocks noChangeArrowheads="1"/>
            </p:cNvSpPr>
            <p:nvPr/>
          </p:nvSpPr>
          <p:spPr bwMode="auto">
            <a:xfrm>
              <a:off x="2970" y="261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3330" name="AutoShape 18"/>
          <p:cNvSpPr>
            <a:spLocks noChangeArrowheads="1"/>
          </p:cNvSpPr>
          <p:nvPr/>
        </p:nvSpPr>
        <p:spPr bwMode="auto">
          <a:xfrm rot="-8724836">
            <a:off x="4451350" y="671513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5366" name="Group 19"/>
          <p:cNvGrpSpPr>
            <a:grpSpLocks/>
          </p:cNvGrpSpPr>
          <p:nvPr/>
        </p:nvGrpSpPr>
        <p:grpSpPr bwMode="auto">
          <a:xfrm>
            <a:off x="5030788" y="2636838"/>
            <a:ext cx="2543175" cy="2355850"/>
            <a:chOff x="2970" y="1613"/>
            <a:chExt cx="1693" cy="1532"/>
          </a:xfrm>
        </p:grpSpPr>
        <p:sp>
          <p:nvSpPr>
            <p:cNvPr id="15367" name="Freeform 20"/>
            <p:cNvSpPr>
              <a:spLocks/>
            </p:cNvSpPr>
            <p:nvPr/>
          </p:nvSpPr>
          <p:spPr bwMode="auto">
            <a:xfrm>
              <a:off x="3865" y="1613"/>
              <a:ext cx="798" cy="1532"/>
            </a:xfrm>
            <a:custGeom>
              <a:avLst/>
              <a:gdLst>
                <a:gd name="T0" fmla="*/ 798 w 798"/>
                <a:gd name="T1" fmla="*/ 1084 h 1532"/>
                <a:gd name="T2" fmla="*/ 368 w 798"/>
                <a:gd name="T3" fmla="*/ 1368 h 1532"/>
                <a:gd name="T4" fmla="*/ 39 w 798"/>
                <a:gd name="T5" fmla="*/ 1304 h 1532"/>
                <a:gd name="T6" fmla="*/ 604 w 798"/>
                <a:gd name="T7" fmla="*/ 0 h 15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98" h="1532">
                  <a:moveTo>
                    <a:pt x="798" y="1084"/>
                  </a:moveTo>
                  <a:cubicBezTo>
                    <a:pt x="726" y="1131"/>
                    <a:pt x="494" y="1331"/>
                    <a:pt x="368" y="1368"/>
                  </a:cubicBezTo>
                  <a:cubicBezTo>
                    <a:pt x="242" y="1405"/>
                    <a:pt x="0" y="1532"/>
                    <a:pt x="39" y="1304"/>
                  </a:cubicBezTo>
                  <a:cubicBezTo>
                    <a:pt x="78" y="1076"/>
                    <a:pt x="510" y="217"/>
                    <a:pt x="604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8" name="Freeform 21"/>
            <p:cNvSpPr>
              <a:spLocks/>
            </p:cNvSpPr>
            <p:nvPr/>
          </p:nvSpPr>
          <p:spPr bwMode="auto">
            <a:xfrm>
              <a:off x="3016" y="1691"/>
              <a:ext cx="1391" cy="1319"/>
            </a:xfrm>
            <a:custGeom>
              <a:avLst/>
              <a:gdLst>
                <a:gd name="T0" fmla="*/ 24 w 1391"/>
                <a:gd name="T1" fmla="*/ 891 h 1319"/>
                <a:gd name="T2" fmla="*/ 24 w 1391"/>
                <a:gd name="T3" fmla="*/ 1126 h 1319"/>
                <a:gd name="T4" fmla="*/ 166 w 1391"/>
                <a:gd name="T5" fmla="*/ 1313 h 1319"/>
                <a:gd name="T6" fmla="*/ 586 w 1391"/>
                <a:gd name="T7" fmla="*/ 1088 h 1319"/>
                <a:gd name="T8" fmla="*/ 1391 w 1391"/>
                <a:gd name="T9" fmla="*/ 0 h 13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91" h="1319">
                  <a:moveTo>
                    <a:pt x="24" y="891"/>
                  </a:moveTo>
                  <a:cubicBezTo>
                    <a:pt x="11" y="972"/>
                    <a:pt x="0" y="1055"/>
                    <a:pt x="24" y="1126"/>
                  </a:cubicBezTo>
                  <a:cubicBezTo>
                    <a:pt x="48" y="1196"/>
                    <a:pt x="72" y="1319"/>
                    <a:pt x="166" y="1313"/>
                  </a:cubicBezTo>
                  <a:cubicBezTo>
                    <a:pt x="260" y="1307"/>
                    <a:pt x="382" y="1307"/>
                    <a:pt x="586" y="1088"/>
                  </a:cubicBezTo>
                  <a:cubicBezTo>
                    <a:pt x="790" y="869"/>
                    <a:pt x="1223" y="227"/>
                    <a:pt x="139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369" name="AutoShape 22"/>
            <p:cNvSpPr>
              <a:spLocks noChangeArrowheads="1"/>
            </p:cNvSpPr>
            <p:nvPr/>
          </p:nvSpPr>
          <p:spPr bwMode="auto">
            <a:xfrm>
              <a:off x="2970" y="261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90751E-6 C -0.00781 0.00994 -0.03125 0.03283 -0.04739 0.05919 C -0.06354 0.08555 -0.05642 0.07237 -0.0967 0.15861 C -0.13698 0.24485 -0.24392 0.50589 -0.28889 0.57665 C -0.33385 0.6474 -0.35052 0.59376 -0.36666 0.58312 C -0.38281 0.57248 -0.38177 0.52786 -0.38576 0.51329 " pathEditMode="relative" rAng="0" ptsTypes="aaaaaa">
                                      <p:cBhvr>
                                        <p:cTn id="6" dur="5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90751E-6 C -0.07239 0.21017 -0.14409 0.41711 -0.16996 0.52208 C -0.19583 0.62705 -0.17708 0.62821 -0.15555 0.62959 C -0.13403 0.63098 -0.0651 0.55098 -0.04132 0.5304 " pathEditMode="relative" rAng="0" ptsTypes="aaaa">
                                      <p:cBhvr>
                                        <p:cTn id="9" dur="3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955 0.32046 C 0.28941 0.35699 0.22361 0.48971 0.18733 0.54011 C 0.15104 0.59052 0.11129 0.62196 0.09202 0.62266 C 0.07275 0.62335 0.0757 0.56069 0.07136 0.54451 " pathEditMode="relative" rAng="0" ptsTypes="aaaa">
                                      <p:cBhvr>
                                        <p:cTn id="12" dur="3000" spd="-100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011 0.34936 C 0.24775 0.46034 0.20538 0.57156 0.19792 0.6178 C 0.19045 0.66404 0.22396 0.63584 0.24566 0.62636 C 0.26736 0.61688 0.31441 0.57179 0.32813 0.56092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0" grpId="0" animBg="1"/>
      <p:bldP spid="13330" grpId="1" animBg="1"/>
      <p:bldP spid="13330" grpId="2" animBg="1"/>
      <p:bldP spid="13330" grpId="3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14"/>
          <p:cNvSpPr>
            <a:spLocks/>
          </p:cNvSpPr>
          <p:nvPr/>
        </p:nvSpPr>
        <p:spPr bwMode="auto">
          <a:xfrm>
            <a:off x="3214688" y="546100"/>
            <a:ext cx="1782762" cy="4298950"/>
          </a:xfrm>
          <a:custGeom>
            <a:avLst/>
            <a:gdLst>
              <a:gd name="T0" fmla="*/ 1435158 w 1036"/>
              <a:gd name="T1" fmla="*/ 3627806 h 2607"/>
              <a:gd name="T2" fmla="*/ 342442 w 1036"/>
              <a:gd name="T3" fmla="*/ 4242884 h 2607"/>
              <a:gd name="T4" fmla="*/ 24091 w 1036"/>
              <a:gd name="T5" fmla="*/ 3969149 h 2607"/>
              <a:gd name="T6" fmla="*/ 488711 w 1036"/>
              <a:gd name="T7" fmla="*/ 2748887 h 2607"/>
              <a:gd name="T8" fmla="*/ 1782762 w 1036"/>
              <a:gd name="T9" fmla="*/ 0 h 26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36" h="2607">
                <a:moveTo>
                  <a:pt x="834" y="2200"/>
                </a:moveTo>
                <a:cubicBezTo>
                  <a:pt x="728" y="2262"/>
                  <a:pt x="336" y="2539"/>
                  <a:pt x="199" y="2573"/>
                </a:cubicBezTo>
                <a:cubicBezTo>
                  <a:pt x="62" y="2607"/>
                  <a:pt x="0" y="2558"/>
                  <a:pt x="14" y="2407"/>
                </a:cubicBezTo>
                <a:cubicBezTo>
                  <a:pt x="28" y="2256"/>
                  <a:pt x="114" y="2068"/>
                  <a:pt x="284" y="1667"/>
                </a:cubicBezTo>
                <a:cubicBezTo>
                  <a:pt x="454" y="1266"/>
                  <a:pt x="879" y="347"/>
                  <a:pt x="1036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6387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6399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0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01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88" name="AutoShape 10"/>
          <p:cNvSpPr>
            <a:spLocks noChangeArrowheads="1"/>
          </p:cNvSpPr>
          <p:nvPr/>
        </p:nvSpPr>
        <p:spPr bwMode="auto">
          <a:xfrm>
            <a:off x="4852988" y="585788"/>
            <a:ext cx="144462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Freeform 12"/>
          <p:cNvSpPr>
            <a:spLocks/>
          </p:cNvSpPr>
          <p:nvPr/>
        </p:nvSpPr>
        <p:spPr bwMode="auto">
          <a:xfrm>
            <a:off x="71438" y="585788"/>
            <a:ext cx="3492500" cy="4179887"/>
          </a:xfrm>
          <a:custGeom>
            <a:avLst/>
            <a:gdLst>
              <a:gd name="T0" fmla="*/ 36513 w 2200"/>
              <a:gd name="T1" fmla="*/ 3471570 h 2567"/>
              <a:gd name="T2" fmla="*/ 36513 w 2200"/>
              <a:gd name="T3" fmla="*/ 3841197 h 2567"/>
              <a:gd name="T4" fmla="*/ 252413 w 2200"/>
              <a:gd name="T5" fmla="*/ 4135922 h 2567"/>
              <a:gd name="T6" fmla="*/ 612775 w 2200"/>
              <a:gd name="T7" fmla="*/ 4062648 h 2567"/>
              <a:gd name="T8" fmla="*/ 1217613 w 2200"/>
              <a:gd name="T9" fmla="*/ 3427605 h 2567"/>
              <a:gd name="T10" fmla="*/ 2484438 w 2200"/>
              <a:gd name="T11" fmla="*/ 1330334 h 2567"/>
              <a:gd name="T12" fmla="*/ 3086100 w 2200"/>
              <a:gd name="T13" fmla="*/ 324035 h 2567"/>
              <a:gd name="T14" fmla="*/ 3492500 w 2200"/>
              <a:gd name="T15" fmla="*/ 0 h 256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200" h="2567">
                <a:moveTo>
                  <a:pt x="23" y="2132"/>
                </a:moveTo>
                <a:cubicBezTo>
                  <a:pt x="11" y="2211"/>
                  <a:pt x="0" y="2291"/>
                  <a:pt x="23" y="2359"/>
                </a:cubicBezTo>
                <a:cubicBezTo>
                  <a:pt x="46" y="2427"/>
                  <a:pt x="98" y="2517"/>
                  <a:pt x="159" y="2540"/>
                </a:cubicBezTo>
                <a:cubicBezTo>
                  <a:pt x="220" y="2563"/>
                  <a:pt x="285" y="2567"/>
                  <a:pt x="386" y="2495"/>
                </a:cubicBezTo>
                <a:cubicBezTo>
                  <a:pt x="487" y="2423"/>
                  <a:pt x="570" y="2385"/>
                  <a:pt x="767" y="2105"/>
                </a:cubicBezTo>
                <a:cubicBezTo>
                  <a:pt x="964" y="1825"/>
                  <a:pt x="1369" y="1135"/>
                  <a:pt x="1565" y="817"/>
                </a:cubicBezTo>
                <a:cubicBezTo>
                  <a:pt x="1761" y="499"/>
                  <a:pt x="1838" y="335"/>
                  <a:pt x="1944" y="199"/>
                </a:cubicBezTo>
                <a:cubicBezTo>
                  <a:pt x="2050" y="63"/>
                  <a:pt x="2147" y="42"/>
                  <a:pt x="2200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0" name="Freeform 13"/>
          <p:cNvSpPr>
            <a:spLocks/>
          </p:cNvSpPr>
          <p:nvPr/>
        </p:nvSpPr>
        <p:spPr bwMode="auto">
          <a:xfrm>
            <a:off x="1919288" y="585788"/>
            <a:ext cx="1789112" cy="4283075"/>
          </a:xfrm>
          <a:custGeom>
            <a:avLst/>
            <a:gdLst>
              <a:gd name="T0" fmla="*/ 1440270 w 1036"/>
              <a:gd name="T1" fmla="*/ 3614409 h 2607"/>
              <a:gd name="T2" fmla="*/ 343661 w 1036"/>
              <a:gd name="T3" fmla="*/ 4227216 h 2607"/>
              <a:gd name="T4" fmla="*/ 24177 w 1036"/>
              <a:gd name="T5" fmla="*/ 3954492 h 2607"/>
              <a:gd name="T6" fmla="*/ 490452 w 1036"/>
              <a:gd name="T7" fmla="*/ 2738736 h 2607"/>
              <a:gd name="T8" fmla="*/ 1789112 w 1036"/>
              <a:gd name="T9" fmla="*/ 0 h 26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36" h="2607">
                <a:moveTo>
                  <a:pt x="834" y="2200"/>
                </a:moveTo>
                <a:cubicBezTo>
                  <a:pt x="728" y="2262"/>
                  <a:pt x="336" y="2539"/>
                  <a:pt x="199" y="2573"/>
                </a:cubicBezTo>
                <a:cubicBezTo>
                  <a:pt x="62" y="2607"/>
                  <a:pt x="0" y="2558"/>
                  <a:pt x="14" y="2407"/>
                </a:cubicBezTo>
                <a:cubicBezTo>
                  <a:pt x="28" y="2256"/>
                  <a:pt x="114" y="2068"/>
                  <a:pt x="284" y="1667"/>
                </a:cubicBezTo>
                <a:cubicBezTo>
                  <a:pt x="454" y="1266"/>
                  <a:pt x="879" y="347"/>
                  <a:pt x="1036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1" name="AutoShape 9"/>
          <p:cNvSpPr>
            <a:spLocks noChangeArrowheads="1"/>
          </p:cNvSpPr>
          <p:nvPr/>
        </p:nvSpPr>
        <p:spPr bwMode="auto">
          <a:xfrm>
            <a:off x="3563938" y="546100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6392" name="Group 19"/>
          <p:cNvGrpSpPr>
            <a:grpSpLocks/>
          </p:cNvGrpSpPr>
          <p:nvPr/>
        </p:nvGrpSpPr>
        <p:grpSpPr bwMode="auto">
          <a:xfrm>
            <a:off x="4997450" y="2636838"/>
            <a:ext cx="3543300" cy="2232025"/>
            <a:chOff x="3148" y="1661"/>
            <a:chExt cx="2232" cy="1406"/>
          </a:xfrm>
        </p:grpSpPr>
        <p:sp>
          <p:nvSpPr>
            <p:cNvPr id="16394" name="Freeform 15"/>
            <p:cNvSpPr>
              <a:spLocks/>
            </p:cNvSpPr>
            <p:nvPr/>
          </p:nvSpPr>
          <p:spPr bwMode="auto">
            <a:xfrm>
              <a:off x="3868" y="1661"/>
              <a:ext cx="822" cy="1406"/>
            </a:xfrm>
            <a:custGeom>
              <a:avLst/>
              <a:gdLst>
                <a:gd name="T0" fmla="*/ 822 w 822"/>
                <a:gd name="T1" fmla="*/ 978 h 1492"/>
                <a:gd name="T2" fmla="*/ 301 w 822"/>
                <a:gd name="T3" fmla="*/ 1349 h 1492"/>
                <a:gd name="T4" fmla="*/ 21 w 822"/>
                <a:gd name="T5" fmla="*/ 1321 h 1492"/>
                <a:gd name="T6" fmla="*/ 174 w 822"/>
                <a:gd name="T7" fmla="*/ 915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Freeform 16"/>
            <p:cNvSpPr>
              <a:spLocks/>
            </p:cNvSpPr>
            <p:nvPr/>
          </p:nvSpPr>
          <p:spPr bwMode="auto">
            <a:xfrm>
              <a:off x="4558" y="1661"/>
              <a:ext cx="822" cy="1391"/>
            </a:xfrm>
            <a:custGeom>
              <a:avLst/>
              <a:gdLst>
                <a:gd name="T0" fmla="*/ 822 w 822"/>
                <a:gd name="T1" fmla="*/ 968 h 1492"/>
                <a:gd name="T2" fmla="*/ 301 w 822"/>
                <a:gd name="T3" fmla="*/ 1334 h 1492"/>
                <a:gd name="T4" fmla="*/ 21 w 822"/>
                <a:gd name="T5" fmla="*/ 1307 h 1492"/>
                <a:gd name="T6" fmla="*/ 174 w 822"/>
                <a:gd name="T7" fmla="*/ 905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Freeform 17"/>
            <p:cNvSpPr>
              <a:spLocks/>
            </p:cNvSpPr>
            <p:nvPr/>
          </p:nvSpPr>
          <p:spPr bwMode="auto">
            <a:xfrm>
              <a:off x="3148" y="1664"/>
              <a:ext cx="1313" cy="1330"/>
            </a:xfrm>
            <a:custGeom>
              <a:avLst/>
              <a:gdLst>
                <a:gd name="T0" fmla="*/ 29 w 1222"/>
                <a:gd name="T1" fmla="*/ 858 h 1284"/>
                <a:gd name="T2" fmla="*/ 29 w 1222"/>
                <a:gd name="T3" fmla="*/ 1093 h 1284"/>
                <a:gd name="T4" fmla="*/ 203 w 1222"/>
                <a:gd name="T5" fmla="*/ 1326 h 1284"/>
                <a:gd name="T6" fmla="*/ 577 w 1222"/>
                <a:gd name="T7" fmla="*/ 1070 h 1284"/>
                <a:gd name="T8" fmla="*/ 1313 w 1222"/>
                <a:gd name="T9" fmla="*/ 0 h 1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22" h="1284">
                  <a:moveTo>
                    <a:pt x="27" y="828"/>
                  </a:moveTo>
                  <a:cubicBezTo>
                    <a:pt x="15" y="907"/>
                    <a:pt x="0" y="980"/>
                    <a:pt x="27" y="1055"/>
                  </a:cubicBezTo>
                  <a:cubicBezTo>
                    <a:pt x="54" y="1130"/>
                    <a:pt x="104" y="1284"/>
                    <a:pt x="189" y="1280"/>
                  </a:cubicBezTo>
                  <a:cubicBezTo>
                    <a:pt x="274" y="1276"/>
                    <a:pt x="365" y="1246"/>
                    <a:pt x="537" y="1033"/>
                  </a:cubicBezTo>
                  <a:cubicBezTo>
                    <a:pt x="709" y="820"/>
                    <a:pt x="1079" y="215"/>
                    <a:pt x="1222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7" name="AutoShape 11"/>
            <p:cNvSpPr>
              <a:spLocks noChangeArrowheads="1"/>
            </p:cNvSpPr>
            <p:nvPr/>
          </p:nvSpPr>
          <p:spPr bwMode="auto">
            <a:xfrm>
              <a:off x="4370" y="166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98" name="AutoShape 18"/>
            <p:cNvSpPr>
              <a:spLocks noChangeArrowheads="1"/>
            </p:cNvSpPr>
            <p:nvPr/>
          </p:nvSpPr>
          <p:spPr bwMode="auto">
            <a:xfrm>
              <a:off x="5102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56" name="AutoShape 20"/>
          <p:cNvSpPr>
            <a:spLocks noChangeArrowheads="1"/>
          </p:cNvSpPr>
          <p:nvPr/>
        </p:nvSpPr>
        <p:spPr bwMode="auto">
          <a:xfrm rot="-8724836">
            <a:off x="3563938" y="671513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90751E-6 C -0.00781 0.00994 -0.03125 0.03283 -0.04739 0.05919 C -0.06354 0.08555 -0.05642 0.07237 -0.0967 0.15861 C -0.13698 0.24485 -0.24392 0.50589 -0.28889 0.57665 C -0.33385 0.6474 -0.35052 0.59376 -0.36666 0.58312 C -0.38281 0.57248 -0.38177 0.52786 -0.38576 0.51329 " pathEditMode="relative" rAng="0" ptsTypes="aaaaaa">
                                      <p:cBhvr>
                                        <p:cTn id="6" dur="5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90751E-6 C -0.07239 0.21017 -0.14409 0.41711 -0.16996 0.52208 C -0.19583 0.62705 -0.17708 0.62821 -0.15555 0.62959 C -0.13403 0.63098 -0.0651 0.55098 -0.04132 0.5304 " pathEditMode="relative" rAng="0" ptsTypes="aaaa">
                                      <p:cBhvr>
                                        <p:cTn id="9" dur="3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5 0.00393 C 0.06598 0.21341 -0.00954 0.42289 -0.03472 0.52809 C -0.05989 0.63306 -0.03107 0.63167 -0.00937 0.63584 C 0.01233 0.64 0.05382 0.59676 0.09549 0.55352 " pathEditMode="relative" ptsTypes="aaaA">
                                      <p:cBhvr>
                                        <p:cTn id="12" dur="3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69 0.29688 C 0.35955 0.33618 0.29375 0.47907 0.25747 0.53341 C 0.22118 0.58774 0.18143 0.62173 0.16216 0.62243 C 0.14289 0.62335 0.14584 0.55561 0.1415 0.53826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917 0.33271 C 0.33681 0.4437 0.29445 0.55491 0.28698 0.60115 C 0.27952 0.6474 0.31302 0.61919 0.33473 0.60971 C 0.35643 0.60023 0.40348 0.55514 0.41719 0.54428 " pathEditMode="relative" rAng="0" ptsTypes="aaaA">
                                      <p:cBhvr>
                                        <p:cTn id="18" dur="3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393 0.31237 C 0.45799 0.41017 0.42223 0.50797 0.40973 0.55977 C 0.39723 0.61156 0.40261 0.62196 0.41927 0.62312 C 0.43594 0.62428 0.49011 0.58034 0.50973 0.56624 C 0.52934 0.55214 0.53299 0.54543 0.53681 0.53873 " pathEditMode="relative" ptsTypes="aaaaA">
                                      <p:cBhvr>
                                        <p:cTn id="22" dur="2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6" grpId="0" animBg="1"/>
      <p:bldP spid="14356" grpId="1" animBg="1"/>
      <p:bldP spid="14356" grpId="2" animBg="1"/>
      <p:bldP spid="14356" grpId="3" animBg="1"/>
      <p:bldP spid="14356" grpId="4" animBg="1"/>
      <p:bldP spid="14356" grpId="5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7424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5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6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11" name="Group 21"/>
          <p:cNvGrpSpPr>
            <a:grpSpLocks/>
          </p:cNvGrpSpPr>
          <p:nvPr/>
        </p:nvGrpSpPr>
        <p:grpSpPr bwMode="auto">
          <a:xfrm>
            <a:off x="1336675" y="454025"/>
            <a:ext cx="3306763" cy="4654550"/>
            <a:chOff x="842" y="286"/>
            <a:chExt cx="2083" cy="2932"/>
          </a:xfrm>
        </p:grpSpPr>
        <p:sp>
          <p:nvSpPr>
            <p:cNvPr id="17420" name="Freeform 14"/>
            <p:cNvSpPr>
              <a:spLocks/>
            </p:cNvSpPr>
            <p:nvPr/>
          </p:nvSpPr>
          <p:spPr bwMode="auto">
            <a:xfrm>
              <a:off x="842" y="286"/>
              <a:ext cx="1494" cy="2932"/>
            </a:xfrm>
            <a:custGeom>
              <a:avLst/>
              <a:gdLst>
                <a:gd name="T0" fmla="*/ 1494 w 1627"/>
                <a:gd name="T1" fmla="*/ 1471 h 2932"/>
                <a:gd name="T2" fmla="*/ 710 w 1627"/>
                <a:gd name="T3" fmla="*/ 1646 h 2932"/>
                <a:gd name="T4" fmla="*/ 81 w 1627"/>
                <a:gd name="T5" fmla="*/ 2355 h 2932"/>
                <a:gd name="T6" fmla="*/ 223 w 1627"/>
                <a:gd name="T7" fmla="*/ 2684 h 2932"/>
                <a:gd name="T8" fmla="*/ 979 w 1627"/>
                <a:gd name="T9" fmla="*/ 869 h 2932"/>
                <a:gd name="T10" fmla="*/ 1256 w 1627"/>
                <a:gd name="T11" fmla="*/ 115 h 2932"/>
                <a:gd name="T12" fmla="*/ 1173 w 1627"/>
                <a:gd name="T13" fmla="*/ 179 h 2932"/>
                <a:gd name="T14" fmla="*/ 727 w 1627"/>
                <a:gd name="T15" fmla="*/ 645 h 293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27" h="2932">
                  <a:moveTo>
                    <a:pt x="1627" y="1471"/>
                  </a:moveTo>
                  <a:cubicBezTo>
                    <a:pt x="1485" y="1500"/>
                    <a:pt x="1030" y="1499"/>
                    <a:pt x="773" y="1646"/>
                  </a:cubicBezTo>
                  <a:cubicBezTo>
                    <a:pt x="516" y="1793"/>
                    <a:pt x="176" y="2182"/>
                    <a:pt x="88" y="2355"/>
                  </a:cubicBezTo>
                  <a:cubicBezTo>
                    <a:pt x="0" y="2528"/>
                    <a:pt x="80" y="2932"/>
                    <a:pt x="243" y="2684"/>
                  </a:cubicBezTo>
                  <a:cubicBezTo>
                    <a:pt x="406" y="2436"/>
                    <a:pt x="878" y="1297"/>
                    <a:pt x="1066" y="869"/>
                  </a:cubicBezTo>
                  <a:cubicBezTo>
                    <a:pt x="1254" y="441"/>
                    <a:pt x="1333" y="230"/>
                    <a:pt x="1368" y="115"/>
                  </a:cubicBezTo>
                  <a:cubicBezTo>
                    <a:pt x="1403" y="0"/>
                    <a:pt x="1373" y="91"/>
                    <a:pt x="1277" y="179"/>
                  </a:cubicBezTo>
                  <a:cubicBezTo>
                    <a:pt x="1181" y="267"/>
                    <a:pt x="893" y="548"/>
                    <a:pt x="792" y="645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1" name="Freeform 16"/>
            <p:cNvSpPr>
              <a:spLocks/>
            </p:cNvSpPr>
            <p:nvPr/>
          </p:nvSpPr>
          <p:spPr bwMode="auto">
            <a:xfrm>
              <a:off x="1844" y="357"/>
              <a:ext cx="1036" cy="2710"/>
            </a:xfrm>
            <a:custGeom>
              <a:avLst/>
              <a:gdLst>
                <a:gd name="T0" fmla="*/ 834 w 1036"/>
                <a:gd name="T1" fmla="*/ 2287 h 2607"/>
                <a:gd name="T2" fmla="*/ 199 w 1036"/>
                <a:gd name="T3" fmla="*/ 2675 h 2607"/>
                <a:gd name="T4" fmla="*/ 14 w 1036"/>
                <a:gd name="T5" fmla="*/ 2502 h 2607"/>
                <a:gd name="T6" fmla="*/ 284 w 1036"/>
                <a:gd name="T7" fmla="*/ 1733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22" name="AutoShape 9"/>
            <p:cNvSpPr>
              <a:spLocks noChangeArrowheads="1"/>
            </p:cNvSpPr>
            <p:nvPr/>
          </p:nvSpPr>
          <p:spPr bwMode="auto">
            <a:xfrm>
              <a:off x="1564" y="84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23" name="AutoShape 10"/>
            <p:cNvSpPr>
              <a:spLocks noChangeArrowheads="1"/>
            </p:cNvSpPr>
            <p:nvPr/>
          </p:nvSpPr>
          <p:spPr bwMode="auto">
            <a:xfrm>
              <a:off x="2834" y="28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7412" name="Group 20"/>
          <p:cNvGrpSpPr>
            <a:grpSpLocks/>
          </p:cNvGrpSpPr>
          <p:nvPr/>
        </p:nvGrpSpPr>
        <p:grpSpPr bwMode="auto">
          <a:xfrm>
            <a:off x="5241925" y="2636838"/>
            <a:ext cx="2498725" cy="2127250"/>
            <a:chOff x="3302" y="1661"/>
            <a:chExt cx="1574" cy="1340"/>
          </a:xfrm>
        </p:grpSpPr>
        <p:sp>
          <p:nvSpPr>
            <p:cNvPr id="17414" name="Freeform 17"/>
            <p:cNvSpPr>
              <a:spLocks/>
            </p:cNvSpPr>
            <p:nvPr/>
          </p:nvSpPr>
          <p:spPr bwMode="auto">
            <a:xfrm>
              <a:off x="3302" y="1661"/>
              <a:ext cx="576" cy="1340"/>
            </a:xfrm>
            <a:custGeom>
              <a:avLst/>
              <a:gdLst>
                <a:gd name="T0" fmla="*/ 0 w 576"/>
                <a:gd name="T1" fmla="*/ 1340 h 1320"/>
                <a:gd name="T2" fmla="*/ 576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15" name="Freeform 18"/>
            <p:cNvSpPr>
              <a:spLocks/>
            </p:cNvSpPr>
            <p:nvPr/>
          </p:nvSpPr>
          <p:spPr bwMode="auto">
            <a:xfrm rot="-209436">
              <a:off x="4054" y="1681"/>
              <a:ext cx="822" cy="1320"/>
            </a:xfrm>
            <a:custGeom>
              <a:avLst/>
              <a:gdLst>
                <a:gd name="T0" fmla="*/ 822 w 822"/>
                <a:gd name="T1" fmla="*/ 918 h 1492"/>
                <a:gd name="T2" fmla="*/ 301 w 822"/>
                <a:gd name="T3" fmla="*/ 1266 h 1492"/>
                <a:gd name="T4" fmla="*/ 21 w 822"/>
                <a:gd name="T5" fmla="*/ 1240 h 1492"/>
                <a:gd name="T6" fmla="*/ 174 w 822"/>
                <a:gd name="T7" fmla="*/ 859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16" name="AutoShape 11"/>
            <p:cNvSpPr>
              <a:spLocks noChangeArrowheads="1"/>
            </p:cNvSpPr>
            <p:nvPr/>
          </p:nvSpPr>
          <p:spPr bwMode="auto">
            <a:xfrm>
              <a:off x="3822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7" name="AutoShape 12"/>
            <p:cNvSpPr>
              <a:spLocks noChangeArrowheads="1"/>
            </p:cNvSpPr>
            <p:nvPr/>
          </p:nvSpPr>
          <p:spPr bwMode="auto">
            <a:xfrm>
              <a:off x="4558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18" name="Freeform 19"/>
            <p:cNvSpPr>
              <a:spLocks/>
            </p:cNvSpPr>
            <p:nvPr/>
          </p:nvSpPr>
          <p:spPr bwMode="auto">
            <a:xfrm>
              <a:off x="3579" y="2242"/>
              <a:ext cx="813" cy="197"/>
            </a:xfrm>
            <a:custGeom>
              <a:avLst/>
              <a:gdLst>
                <a:gd name="T0" fmla="*/ 0 w 813"/>
                <a:gd name="T1" fmla="*/ 134 h 197"/>
                <a:gd name="T2" fmla="*/ 391 w 813"/>
                <a:gd name="T3" fmla="*/ 175 h 197"/>
                <a:gd name="T4" fmla="*/ 813 w 813"/>
                <a:gd name="T5" fmla="*/ 0 h 1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813" h="197">
                  <a:moveTo>
                    <a:pt x="0" y="134"/>
                  </a:moveTo>
                  <a:cubicBezTo>
                    <a:pt x="67" y="139"/>
                    <a:pt x="256" y="197"/>
                    <a:pt x="391" y="175"/>
                  </a:cubicBezTo>
                  <a:cubicBezTo>
                    <a:pt x="526" y="153"/>
                    <a:pt x="725" y="36"/>
                    <a:pt x="813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7419" name="AutoShape 13"/>
            <p:cNvSpPr>
              <a:spLocks noChangeArrowheads="1"/>
            </p:cNvSpPr>
            <p:nvPr/>
          </p:nvSpPr>
          <p:spPr bwMode="auto">
            <a:xfrm>
              <a:off x="3560" y="234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382" name="AutoShape 22"/>
          <p:cNvSpPr>
            <a:spLocks noChangeArrowheads="1"/>
          </p:cNvSpPr>
          <p:nvPr/>
        </p:nvSpPr>
        <p:spPr bwMode="auto">
          <a:xfrm rot="-8724836">
            <a:off x="2482850" y="1485900"/>
            <a:ext cx="649288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79769E-6 C 0.01424 -0.02035 0.09496 -0.18567 0.08576 -0.12278 C 0.07656 -0.05966 -0.02431 0.27838 -0.05556 0.37872 C -0.08681 0.47861 -0.0908 0.46427 -0.10156 0.48 C -0.11233 0.49572 -0.11806 0.48809 -0.12066 0.47375 C -0.12326 0.45942 -0.1349 0.4326 -0.11736 0.39352 C -0.09983 0.35445 -0.05382 0.27167 -0.0158 0.23884 C 0.02222 0.20601 0.08472 0.20508 0.11111 0.1963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143 -0.12647 C 0.15903 0.0837 0.08733 0.29064 0.06146 0.39561 C 0.03559 0.50058 0.05434 0.50173 0.07587 0.50312 C 0.0974 0.50451 0.16632 0.42451 0.19011 0.40393 " pathEditMode="relative" rAng="0" ptsTypes="aaaa">
                                      <p:cBhvr>
                                        <p:cTn id="9" dur="3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994 0.19815 C 0.37431 0.24925 0.31563 0.44069 0.29619 0.5045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327 0.36093 C 0.33299 0.36231 0.35955 0.37526 0.38195 0.37133 C 0.40434 0.3674 0.44237 0.34474 0.45816 0.33757 " pathEditMode="relative" rAng="0" ptsTypes="aaa">
                                      <p:cBhvr>
                                        <p:cTn id="15" dur="2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2101 0.19815 C 0.50521 0.2437 0.4316 0.42358 0.42639 0.47075 C 0.42119 0.51792 0.46806 0.49087 0.48994 0.48139 C 0.51181 0.47191 0.54393 0.42775 0.55816 0.41364 " pathEditMode="relative" rAng="0" ptsTypes="aaaa">
                                      <p:cBhvr>
                                        <p:cTn id="18" dur="3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2" grpId="0" animBg="1"/>
      <p:bldP spid="15382" grpId="1" animBg="1"/>
      <p:bldP spid="15382" grpId="2" animBg="1"/>
      <p:bldP spid="15382" grpId="3" animBg="1"/>
      <p:bldP spid="15382" grpId="4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8442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8435" name="Group 14"/>
          <p:cNvGrpSpPr>
            <a:grpSpLocks/>
          </p:cNvGrpSpPr>
          <p:nvPr/>
        </p:nvGrpSpPr>
        <p:grpSpPr bwMode="auto">
          <a:xfrm>
            <a:off x="2079625" y="358775"/>
            <a:ext cx="2225675" cy="4554538"/>
            <a:chOff x="1387" y="199"/>
            <a:chExt cx="1493" cy="3011"/>
          </a:xfrm>
        </p:grpSpPr>
        <p:sp>
          <p:nvSpPr>
            <p:cNvPr id="18440" name="Oval 12"/>
            <p:cNvSpPr>
              <a:spLocks noChangeArrowheads="1"/>
            </p:cNvSpPr>
            <p:nvPr/>
          </p:nvSpPr>
          <p:spPr bwMode="auto">
            <a:xfrm rot="1367641">
              <a:off x="1387" y="199"/>
              <a:ext cx="1284" cy="3011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41" name="AutoShape 9"/>
            <p:cNvSpPr>
              <a:spLocks noChangeArrowheads="1"/>
            </p:cNvSpPr>
            <p:nvPr/>
          </p:nvSpPr>
          <p:spPr bwMode="auto">
            <a:xfrm>
              <a:off x="2789" y="70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8436" name="Group 13"/>
          <p:cNvGrpSpPr>
            <a:grpSpLocks/>
          </p:cNvGrpSpPr>
          <p:nvPr/>
        </p:nvGrpSpPr>
        <p:grpSpPr bwMode="auto">
          <a:xfrm>
            <a:off x="5894388" y="2641600"/>
            <a:ext cx="1081087" cy="2232025"/>
            <a:chOff x="3713" y="1664"/>
            <a:chExt cx="681" cy="1406"/>
          </a:xfrm>
        </p:grpSpPr>
        <p:sp>
          <p:nvSpPr>
            <p:cNvPr id="18438" name="Oval 11"/>
            <p:cNvSpPr>
              <a:spLocks noChangeArrowheads="1"/>
            </p:cNvSpPr>
            <p:nvPr/>
          </p:nvSpPr>
          <p:spPr bwMode="auto">
            <a:xfrm rot="1367641">
              <a:off x="3713" y="1664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9" name="AutoShape 10"/>
            <p:cNvSpPr>
              <a:spLocks noChangeArrowheads="1"/>
            </p:cNvSpPr>
            <p:nvPr/>
          </p:nvSpPr>
          <p:spPr bwMode="auto">
            <a:xfrm>
              <a:off x="4303" y="1887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399" name="AutoShape 15"/>
          <p:cNvSpPr>
            <a:spLocks noChangeArrowheads="1"/>
          </p:cNvSpPr>
          <p:nvPr/>
        </p:nvSpPr>
        <p:spPr bwMode="auto">
          <a:xfrm rot="-8724836">
            <a:off x="4170363" y="1268413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948E-6 C -0.00625 -0.01503 -0.02292 -0.07722 -0.03803 -0.09086 C -0.05313 -0.10451 -0.06857 -0.10057 -0.09045 -0.08231 C -0.11233 -0.06404 -0.14115 -0.04393 -0.1698 0.01896 C -0.19844 0.08232 -0.24688 0.21896 -0.26198 0.29596 C -0.27709 0.37341 -0.27188 0.44486 -0.26025 0.48208 C -0.24862 0.51931 -0.21494 0.52463 -0.19202 0.52023 C -0.1691 0.51561 -0.14792 0.49619 -0.12223 0.45457 C -0.09652 0.41272 -0.05885 0.34474 -0.03803 0.27052 C -0.01719 0.19677 -0.00538 0.06451 0.00312 0.01064 " pathEditMode="relative" rAng="0" ptsTypes="aaaaaaaaaa">
                                      <p:cBhvr>
                                        <p:cTn id="6" dur="5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14 0.26636 C 0.28959 0.25896 0.27986 0.20787 0.26181 0.22197 C 0.24375 0.23607 0.20313 0.30498 0.18733 0.35099 C 0.17153 0.397 0.15816 0.47654 0.16667 0.49896 C 0.17518 0.52139 0.21632 0.52463 0.23802 0.48625 C 0.25973 0.44787 0.28455 0.31376 0.2967 0.26844 " pathEditMode="relative" rAng="0" ptsTypes="aaaaaa">
                                      <p:cBhvr>
                                        <p:cTn id="9" dur="3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 animBg="1"/>
      <p:bldP spid="1639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"/>
          <p:cNvGrpSpPr>
            <a:grpSpLocks/>
          </p:cNvGrpSpPr>
          <p:nvPr/>
        </p:nvGrpSpPr>
        <p:grpSpPr bwMode="auto">
          <a:xfrm>
            <a:off x="412750" y="476250"/>
            <a:ext cx="8605838" cy="4392613"/>
            <a:chOff x="158" y="300"/>
            <a:chExt cx="5421" cy="2767"/>
          </a:xfrm>
        </p:grpSpPr>
        <p:sp>
          <p:nvSpPr>
            <p:cNvPr id="19472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3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4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459" name="Group 24"/>
          <p:cNvGrpSpPr>
            <a:grpSpLocks/>
          </p:cNvGrpSpPr>
          <p:nvPr/>
        </p:nvGrpSpPr>
        <p:grpSpPr bwMode="auto">
          <a:xfrm>
            <a:off x="755650" y="476250"/>
            <a:ext cx="5256213" cy="4375150"/>
            <a:chOff x="476" y="300"/>
            <a:chExt cx="3311" cy="2756"/>
          </a:xfrm>
        </p:grpSpPr>
        <p:sp>
          <p:nvSpPr>
            <p:cNvPr id="19466" name="AutoShape 9"/>
            <p:cNvSpPr>
              <a:spLocks noChangeArrowheads="1"/>
            </p:cNvSpPr>
            <p:nvPr/>
          </p:nvSpPr>
          <p:spPr bwMode="auto">
            <a:xfrm>
              <a:off x="2231" y="502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7" name="AutoShape 10"/>
            <p:cNvSpPr>
              <a:spLocks noChangeArrowheads="1"/>
            </p:cNvSpPr>
            <p:nvPr/>
          </p:nvSpPr>
          <p:spPr bwMode="auto">
            <a:xfrm>
              <a:off x="2880" y="45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8" name="AutoShape 13"/>
            <p:cNvSpPr>
              <a:spLocks noChangeArrowheads="1"/>
            </p:cNvSpPr>
            <p:nvPr/>
          </p:nvSpPr>
          <p:spPr bwMode="auto">
            <a:xfrm>
              <a:off x="1881" y="88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9" name="Freeform 14"/>
            <p:cNvSpPr>
              <a:spLocks/>
            </p:cNvSpPr>
            <p:nvPr/>
          </p:nvSpPr>
          <p:spPr bwMode="auto">
            <a:xfrm>
              <a:off x="476" y="594"/>
              <a:ext cx="1801" cy="2417"/>
            </a:xfrm>
            <a:custGeom>
              <a:avLst/>
              <a:gdLst>
                <a:gd name="T0" fmla="*/ 22 w 1801"/>
                <a:gd name="T1" fmla="*/ 2019 h 2417"/>
                <a:gd name="T2" fmla="*/ 22 w 1801"/>
                <a:gd name="T3" fmla="*/ 2226 h 2417"/>
                <a:gd name="T4" fmla="*/ 153 w 1801"/>
                <a:gd name="T5" fmla="*/ 2391 h 2417"/>
                <a:gd name="T6" fmla="*/ 466 w 1801"/>
                <a:gd name="T7" fmla="*/ 2316 h 2417"/>
                <a:gd name="T8" fmla="*/ 871 w 1801"/>
                <a:gd name="T9" fmla="*/ 1781 h 2417"/>
                <a:gd name="T10" fmla="*/ 1801 w 1801"/>
                <a:gd name="T11" fmla="*/ 0 h 2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01" h="2417">
                  <a:moveTo>
                    <a:pt x="22" y="2019"/>
                  </a:moveTo>
                  <a:cubicBezTo>
                    <a:pt x="11" y="2091"/>
                    <a:pt x="0" y="2164"/>
                    <a:pt x="22" y="2226"/>
                  </a:cubicBezTo>
                  <a:cubicBezTo>
                    <a:pt x="44" y="2288"/>
                    <a:pt x="79" y="2377"/>
                    <a:pt x="153" y="2391"/>
                  </a:cubicBezTo>
                  <a:cubicBezTo>
                    <a:pt x="227" y="2406"/>
                    <a:pt x="346" y="2417"/>
                    <a:pt x="466" y="2316"/>
                  </a:cubicBezTo>
                  <a:cubicBezTo>
                    <a:pt x="585" y="2214"/>
                    <a:pt x="648" y="2167"/>
                    <a:pt x="871" y="1781"/>
                  </a:cubicBezTo>
                  <a:cubicBezTo>
                    <a:pt x="1094" y="1395"/>
                    <a:pt x="1607" y="371"/>
                    <a:pt x="18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0" name="Freeform 15"/>
            <p:cNvSpPr>
              <a:spLocks/>
            </p:cNvSpPr>
            <p:nvPr/>
          </p:nvSpPr>
          <p:spPr bwMode="auto">
            <a:xfrm>
              <a:off x="1793" y="539"/>
              <a:ext cx="1114" cy="2517"/>
            </a:xfrm>
            <a:custGeom>
              <a:avLst/>
              <a:gdLst>
                <a:gd name="T0" fmla="*/ 803 w 1114"/>
                <a:gd name="T1" fmla="*/ 2145 h 2517"/>
                <a:gd name="T2" fmla="*/ 192 w 1114"/>
                <a:gd name="T3" fmla="*/ 2486 h 2517"/>
                <a:gd name="T4" fmla="*/ 13 w 1114"/>
                <a:gd name="T5" fmla="*/ 2334 h 2517"/>
                <a:gd name="T6" fmla="*/ 273 w 1114"/>
                <a:gd name="T7" fmla="*/ 1658 h 2517"/>
                <a:gd name="T8" fmla="*/ 1114 w 1114"/>
                <a:gd name="T9" fmla="*/ 0 h 25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4" h="2517">
                  <a:moveTo>
                    <a:pt x="803" y="2145"/>
                  </a:moveTo>
                  <a:cubicBezTo>
                    <a:pt x="701" y="2202"/>
                    <a:pt x="323" y="2455"/>
                    <a:pt x="192" y="2486"/>
                  </a:cubicBezTo>
                  <a:cubicBezTo>
                    <a:pt x="60" y="2517"/>
                    <a:pt x="0" y="2472"/>
                    <a:pt x="13" y="2334"/>
                  </a:cubicBezTo>
                  <a:cubicBezTo>
                    <a:pt x="27" y="2196"/>
                    <a:pt x="90" y="2047"/>
                    <a:pt x="273" y="1658"/>
                  </a:cubicBezTo>
                  <a:cubicBezTo>
                    <a:pt x="456" y="1269"/>
                    <a:pt x="939" y="345"/>
                    <a:pt x="1114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1" name="Freeform 16"/>
            <p:cNvSpPr>
              <a:spLocks/>
            </p:cNvSpPr>
            <p:nvPr/>
          </p:nvSpPr>
          <p:spPr bwMode="auto">
            <a:xfrm>
              <a:off x="1280" y="300"/>
              <a:ext cx="2507" cy="749"/>
            </a:xfrm>
            <a:custGeom>
              <a:avLst/>
              <a:gdLst>
                <a:gd name="T0" fmla="*/ 613 w 2165"/>
                <a:gd name="T1" fmla="*/ 659 h 820"/>
                <a:gd name="T2" fmla="*/ 242 w 2165"/>
                <a:gd name="T3" fmla="*/ 701 h 820"/>
                <a:gd name="T4" fmla="*/ 41 w 2165"/>
                <a:gd name="T5" fmla="*/ 366 h 820"/>
                <a:gd name="T6" fmla="*/ 489 w 2165"/>
                <a:gd name="T7" fmla="*/ 58 h 820"/>
                <a:gd name="T8" fmla="*/ 2507 w 2165"/>
                <a:gd name="T9" fmla="*/ 17 h 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65" h="820">
                  <a:moveTo>
                    <a:pt x="529" y="721"/>
                  </a:moveTo>
                  <a:cubicBezTo>
                    <a:pt x="476" y="729"/>
                    <a:pt x="291" y="820"/>
                    <a:pt x="209" y="767"/>
                  </a:cubicBezTo>
                  <a:cubicBezTo>
                    <a:pt x="127" y="714"/>
                    <a:pt x="0" y="518"/>
                    <a:pt x="35" y="401"/>
                  </a:cubicBezTo>
                  <a:cubicBezTo>
                    <a:pt x="70" y="284"/>
                    <a:pt x="67" y="128"/>
                    <a:pt x="422" y="64"/>
                  </a:cubicBezTo>
                  <a:cubicBezTo>
                    <a:pt x="777" y="0"/>
                    <a:pt x="1802" y="29"/>
                    <a:pt x="2165" y="1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460" name="Group 23"/>
          <p:cNvGrpSpPr>
            <a:grpSpLocks/>
          </p:cNvGrpSpPr>
          <p:nvPr/>
        </p:nvGrpSpPr>
        <p:grpSpPr bwMode="auto">
          <a:xfrm>
            <a:off x="5529263" y="2636838"/>
            <a:ext cx="2220912" cy="2195512"/>
            <a:chOff x="3483" y="1661"/>
            <a:chExt cx="1399" cy="1383"/>
          </a:xfrm>
        </p:grpSpPr>
        <p:sp>
          <p:nvSpPr>
            <p:cNvPr id="19462" name="Freeform 19"/>
            <p:cNvSpPr>
              <a:spLocks/>
            </p:cNvSpPr>
            <p:nvPr/>
          </p:nvSpPr>
          <p:spPr bwMode="auto">
            <a:xfrm>
              <a:off x="3483" y="1691"/>
              <a:ext cx="576" cy="1320"/>
            </a:xfrm>
            <a:custGeom>
              <a:avLst/>
              <a:gdLst>
                <a:gd name="T0" fmla="*/ 0 w 576"/>
                <a:gd name="T1" fmla="*/ 1320 h 1320"/>
                <a:gd name="T2" fmla="*/ 576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3" name="AutoShape 12"/>
            <p:cNvSpPr>
              <a:spLocks noChangeArrowheads="1"/>
            </p:cNvSpPr>
            <p:nvPr/>
          </p:nvSpPr>
          <p:spPr bwMode="auto">
            <a:xfrm>
              <a:off x="4013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4" name="Freeform 17"/>
            <p:cNvSpPr>
              <a:spLocks/>
            </p:cNvSpPr>
            <p:nvPr/>
          </p:nvSpPr>
          <p:spPr bwMode="auto">
            <a:xfrm>
              <a:off x="3922" y="1691"/>
              <a:ext cx="960" cy="1353"/>
            </a:xfrm>
            <a:custGeom>
              <a:avLst/>
              <a:gdLst>
                <a:gd name="T0" fmla="*/ 960 w 960"/>
                <a:gd name="T1" fmla="*/ 884 h 1353"/>
                <a:gd name="T2" fmla="*/ 476 w 960"/>
                <a:gd name="T3" fmla="*/ 1278 h 1353"/>
                <a:gd name="T4" fmla="*/ 247 w 960"/>
                <a:gd name="T5" fmla="*/ 1278 h 1353"/>
                <a:gd name="T6" fmla="*/ 339 w 960"/>
                <a:gd name="T7" fmla="*/ 830 h 1353"/>
                <a:gd name="T8" fmla="*/ 595 w 960"/>
                <a:gd name="T9" fmla="*/ 290 h 1353"/>
                <a:gd name="T10" fmla="*/ 567 w 960"/>
                <a:gd name="T11" fmla="*/ 71 h 1353"/>
                <a:gd name="T12" fmla="*/ 375 w 960"/>
                <a:gd name="T13" fmla="*/ 34 h 1353"/>
                <a:gd name="T14" fmla="*/ 0 w 960"/>
                <a:gd name="T15" fmla="*/ 278 h 13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60" h="1353">
                  <a:moveTo>
                    <a:pt x="960" y="884"/>
                  </a:moveTo>
                  <a:cubicBezTo>
                    <a:pt x="879" y="950"/>
                    <a:pt x="595" y="1212"/>
                    <a:pt x="476" y="1278"/>
                  </a:cubicBezTo>
                  <a:cubicBezTo>
                    <a:pt x="357" y="1344"/>
                    <a:pt x="270" y="1353"/>
                    <a:pt x="247" y="1278"/>
                  </a:cubicBezTo>
                  <a:cubicBezTo>
                    <a:pt x="224" y="1203"/>
                    <a:pt x="281" y="995"/>
                    <a:pt x="339" y="830"/>
                  </a:cubicBezTo>
                  <a:cubicBezTo>
                    <a:pt x="397" y="665"/>
                    <a:pt x="557" y="417"/>
                    <a:pt x="595" y="290"/>
                  </a:cubicBezTo>
                  <a:cubicBezTo>
                    <a:pt x="633" y="163"/>
                    <a:pt x="604" y="114"/>
                    <a:pt x="567" y="71"/>
                  </a:cubicBezTo>
                  <a:cubicBezTo>
                    <a:pt x="530" y="28"/>
                    <a:pt x="469" y="0"/>
                    <a:pt x="375" y="34"/>
                  </a:cubicBezTo>
                  <a:cubicBezTo>
                    <a:pt x="281" y="68"/>
                    <a:pt x="78" y="227"/>
                    <a:pt x="0" y="278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5" name="AutoShape 11"/>
            <p:cNvSpPr>
              <a:spLocks noChangeArrowheads="1"/>
            </p:cNvSpPr>
            <p:nvPr/>
          </p:nvSpPr>
          <p:spPr bwMode="auto">
            <a:xfrm>
              <a:off x="3922" y="1932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7433" name="AutoShape 25"/>
          <p:cNvSpPr>
            <a:spLocks noChangeArrowheads="1"/>
          </p:cNvSpPr>
          <p:nvPr/>
        </p:nvSpPr>
        <p:spPr bwMode="auto">
          <a:xfrm rot="-8724836">
            <a:off x="3541713" y="942975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33526E-6 C -0.00607 0.01826 -0.00086 0.01872 -0.03698 0.11005 C -0.07309 0.20138 -0.1743 0.47005 -0.21632 0.54774 C -0.25833 0.62543 -0.27326 0.58797 -0.28889 0.57664 C -0.30451 0.56531 -0.30659 0.49595 -0.31007 0.48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3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563 -0.00763 C 0.08542 0.07468 -0.03854 0.38751 -0.06562 0.48647 C -0.09271 0.58543 -0.06788 0.58034 -0.04652 0.58589 C -0.02517 0.59144 0.04028 0.53387 0.06302 0.52023 " pathEditMode="relative" rAng="0" ptsTypes="aaaa">
                                      <p:cBhvr>
                                        <p:cTn id="9" dur="3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673 0.11653 C -0.09132 0.12393 -0.1059 0.13156 -0.12118 0.11861 C -0.13646 0.10566 -0.16632 0.0608 -0.16875 0.03838 C -0.17118 0.01595 -0.16666 -0.00393 -0.13541 -0.01665 C -0.10416 -0.02937 -0.046 -0.03584 0.01858 -0.03792 C 0.08316 -0.04 0.21302 -0.03076 0.25191 -0.02937 " pathEditMode="relative" ptsTypes="aaaaaA">
                                      <p:cBhvr>
                                        <p:cTn id="12" dur="3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747 0.26659 C 0.29132 0.31745 0.23073 0.50774 0.21059 0.57109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039 0.33849 C 0.29861 0.32832 0.37795 0.2652 0.38993 0.2793 C 0.40191 0.29341 0.36146 0.37156 0.35191 0.42312 C 0.34236 0.47468 0.31389 0.5778 0.33282 0.58797 C 0.35174 0.59815 0.43837 0.50589 0.46615 0.48439 " pathEditMode="relative" rAng="0" ptsTypes="aaaaa">
                                      <p:cBhvr>
                                        <p:cTn id="18" dur="3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 animBg="1"/>
      <p:bldP spid="17433" grpId="1" animBg="1"/>
      <p:bldP spid="17433" grpId="2" animBg="1"/>
      <p:bldP spid="17433" grpId="3" animBg="1"/>
      <p:bldP spid="17433" grpId="4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0494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495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496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83" name="Group 17"/>
          <p:cNvGrpSpPr>
            <a:grpSpLocks/>
          </p:cNvGrpSpPr>
          <p:nvPr/>
        </p:nvGrpSpPr>
        <p:grpSpPr bwMode="auto">
          <a:xfrm>
            <a:off x="4706938" y="2563813"/>
            <a:ext cx="3033712" cy="4105275"/>
            <a:chOff x="2971" y="1615"/>
            <a:chExt cx="1911" cy="2586"/>
          </a:xfrm>
        </p:grpSpPr>
        <p:sp>
          <p:nvSpPr>
            <p:cNvPr id="20490" name="Freeform 15"/>
            <p:cNvSpPr>
              <a:spLocks/>
            </p:cNvSpPr>
            <p:nvPr/>
          </p:nvSpPr>
          <p:spPr bwMode="auto">
            <a:xfrm>
              <a:off x="3922" y="1691"/>
              <a:ext cx="960" cy="1353"/>
            </a:xfrm>
            <a:custGeom>
              <a:avLst/>
              <a:gdLst>
                <a:gd name="T0" fmla="*/ 960 w 960"/>
                <a:gd name="T1" fmla="*/ 884 h 1353"/>
                <a:gd name="T2" fmla="*/ 476 w 960"/>
                <a:gd name="T3" fmla="*/ 1278 h 1353"/>
                <a:gd name="T4" fmla="*/ 247 w 960"/>
                <a:gd name="T5" fmla="*/ 1278 h 1353"/>
                <a:gd name="T6" fmla="*/ 339 w 960"/>
                <a:gd name="T7" fmla="*/ 830 h 1353"/>
                <a:gd name="T8" fmla="*/ 595 w 960"/>
                <a:gd name="T9" fmla="*/ 290 h 1353"/>
                <a:gd name="T10" fmla="*/ 567 w 960"/>
                <a:gd name="T11" fmla="*/ 71 h 1353"/>
                <a:gd name="T12" fmla="*/ 375 w 960"/>
                <a:gd name="T13" fmla="*/ 34 h 1353"/>
                <a:gd name="T14" fmla="*/ 0 w 960"/>
                <a:gd name="T15" fmla="*/ 278 h 13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60" h="1353">
                  <a:moveTo>
                    <a:pt x="960" y="884"/>
                  </a:moveTo>
                  <a:cubicBezTo>
                    <a:pt x="879" y="950"/>
                    <a:pt x="595" y="1212"/>
                    <a:pt x="476" y="1278"/>
                  </a:cubicBezTo>
                  <a:cubicBezTo>
                    <a:pt x="357" y="1344"/>
                    <a:pt x="270" y="1353"/>
                    <a:pt x="247" y="1278"/>
                  </a:cubicBezTo>
                  <a:cubicBezTo>
                    <a:pt x="224" y="1203"/>
                    <a:pt x="281" y="995"/>
                    <a:pt x="339" y="830"/>
                  </a:cubicBezTo>
                  <a:cubicBezTo>
                    <a:pt x="397" y="665"/>
                    <a:pt x="557" y="417"/>
                    <a:pt x="595" y="290"/>
                  </a:cubicBezTo>
                  <a:cubicBezTo>
                    <a:pt x="633" y="163"/>
                    <a:pt x="604" y="114"/>
                    <a:pt x="567" y="71"/>
                  </a:cubicBezTo>
                  <a:cubicBezTo>
                    <a:pt x="530" y="28"/>
                    <a:pt x="469" y="0"/>
                    <a:pt x="375" y="34"/>
                  </a:cubicBezTo>
                  <a:cubicBezTo>
                    <a:pt x="281" y="68"/>
                    <a:pt x="78" y="227"/>
                    <a:pt x="0" y="278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491" name="Freeform 16"/>
            <p:cNvSpPr>
              <a:spLocks/>
            </p:cNvSpPr>
            <p:nvPr/>
          </p:nvSpPr>
          <p:spPr bwMode="auto">
            <a:xfrm>
              <a:off x="2971" y="1691"/>
              <a:ext cx="1088" cy="2510"/>
            </a:xfrm>
            <a:custGeom>
              <a:avLst/>
              <a:gdLst>
                <a:gd name="T0" fmla="*/ 0 w 576"/>
                <a:gd name="T1" fmla="*/ 2510 h 1320"/>
                <a:gd name="T2" fmla="*/ 1088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492" name="AutoShape 12"/>
            <p:cNvSpPr>
              <a:spLocks noChangeArrowheads="1"/>
            </p:cNvSpPr>
            <p:nvPr/>
          </p:nvSpPr>
          <p:spPr bwMode="auto">
            <a:xfrm>
              <a:off x="3921" y="188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93" name="AutoShape 11"/>
            <p:cNvSpPr>
              <a:spLocks noChangeArrowheads="1"/>
            </p:cNvSpPr>
            <p:nvPr/>
          </p:nvSpPr>
          <p:spPr bwMode="auto">
            <a:xfrm>
              <a:off x="4013" y="161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0484" name="Group 18"/>
          <p:cNvGrpSpPr>
            <a:grpSpLocks/>
          </p:cNvGrpSpPr>
          <p:nvPr/>
        </p:nvGrpSpPr>
        <p:grpSpPr bwMode="auto">
          <a:xfrm>
            <a:off x="755650" y="471488"/>
            <a:ext cx="4421188" cy="4308475"/>
            <a:chOff x="476" y="297"/>
            <a:chExt cx="2785" cy="2714"/>
          </a:xfrm>
        </p:grpSpPr>
        <p:sp>
          <p:nvSpPr>
            <p:cNvPr id="20486" name="Freeform 13"/>
            <p:cNvSpPr>
              <a:spLocks/>
            </p:cNvSpPr>
            <p:nvPr/>
          </p:nvSpPr>
          <p:spPr bwMode="auto">
            <a:xfrm>
              <a:off x="476" y="594"/>
              <a:ext cx="1801" cy="2417"/>
            </a:xfrm>
            <a:custGeom>
              <a:avLst/>
              <a:gdLst>
                <a:gd name="T0" fmla="*/ 22 w 1801"/>
                <a:gd name="T1" fmla="*/ 2019 h 2417"/>
                <a:gd name="T2" fmla="*/ 22 w 1801"/>
                <a:gd name="T3" fmla="*/ 2226 h 2417"/>
                <a:gd name="T4" fmla="*/ 153 w 1801"/>
                <a:gd name="T5" fmla="*/ 2391 h 2417"/>
                <a:gd name="T6" fmla="*/ 466 w 1801"/>
                <a:gd name="T7" fmla="*/ 2316 h 2417"/>
                <a:gd name="T8" fmla="*/ 871 w 1801"/>
                <a:gd name="T9" fmla="*/ 1781 h 2417"/>
                <a:gd name="T10" fmla="*/ 1801 w 1801"/>
                <a:gd name="T11" fmla="*/ 0 h 2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01" h="2417">
                  <a:moveTo>
                    <a:pt x="22" y="2019"/>
                  </a:moveTo>
                  <a:cubicBezTo>
                    <a:pt x="11" y="2091"/>
                    <a:pt x="0" y="2164"/>
                    <a:pt x="22" y="2226"/>
                  </a:cubicBezTo>
                  <a:cubicBezTo>
                    <a:pt x="44" y="2288"/>
                    <a:pt x="79" y="2377"/>
                    <a:pt x="153" y="2391"/>
                  </a:cubicBezTo>
                  <a:cubicBezTo>
                    <a:pt x="227" y="2406"/>
                    <a:pt x="346" y="2417"/>
                    <a:pt x="466" y="2316"/>
                  </a:cubicBezTo>
                  <a:cubicBezTo>
                    <a:pt x="585" y="2214"/>
                    <a:pt x="648" y="2167"/>
                    <a:pt x="871" y="1781"/>
                  </a:cubicBezTo>
                  <a:cubicBezTo>
                    <a:pt x="1094" y="1395"/>
                    <a:pt x="1607" y="371"/>
                    <a:pt x="18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487" name="Freeform 14"/>
            <p:cNvSpPr>
              <a:spLocks/>
            </p:cNvSpPr>
            <p:nvPr/>
          </p:nvSpPr>
          <p:spPr bwMode="auto">
            <a:xfrm>
              <a:off x="1304" y="297"/>
              <a:ext cx="1957" cy="1093"/>
            </a:xfrm>
            <a:custGeom>
              <a:avLst/>
              <a:gdLst>
                <a:gd name="T0" fmla="*/ 525 w 1957"/>
                <a:gd name="T1" fmla="*/ 690 h 1093"/>
                <a:gd name="T2" fmla="*/ 223 w 1957"/>
                <a:gd name="T3" fmla="*/ 791 h 1093"/>
                <a:gd name="T4" fmla="*/ 31 w 1957"/>
                <a:gd name="T5" fmla="*/ 608 h 1093"/>
                <a:gd name="T6" fmla="*/ 67 w 1957"/>
                <a:gd name="T7" fmla="*/ 316 h 1093"/>
                <a:gd name="T8" fmla="*/ 436 w 1957"/>
                <a:gd name="T9" fmla="*/ 88 h 1093"/>
                <a:gd name="T10" fmla="*/ 1421 w 1957"/>
                <a:gd name="T11" fmla="*/ 23 h 1093"/>
                <a:gd name="T12" fmla="*/ 1878 w 1957"/>
                <a:gd name="T13" fmla="*/ 224 h 1093"/>
                <a:gd name="T14" fmla="*/ 1896 w 1957"/>
                <a:gd name="T15" fmla="*/ 599 h 1093"/>
                <a:gd name="T16" fmla="*/ 1613 w 1957"/>
                <a:gd name="T17" fmla="*/ 919 h 1093"/>
                <a:gd name="T18" fmla="*/ 863 w 1957"/>
                <a:gd name="T19" fmla="*/ 1093 h 109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957" h="1093">
                  <a:moveTo>
                    <a:pt x="525" y="690"/>
                  </a:moveTo>
                  <a:cubicBezTo>
                    <a:pt x="475" y="705"/>
                    <a:pt x="305" y="805"/>
                    <a:pt x="223" y="791"/>
                  </a:cubicBezTo>
                  <a:cubicBezTo>
                    <a:pt x="141" y="777"/>
                    <a:pt x="57" y="687"/>
                    <a:pt x="31" y="608"/>
                  </a:cubicBezTo>
                  <a:cubicBezTo>
                    <a:pt x="5" y="529"/>
                    <a:pt x="0" y="403"/>
                    <a:pt x="67" y="316"/>
                  </a:cubicBezTo>
                  <a:cubicBezTo>
                    <a:pt x="134" y="229"/>
                    <a:pt x="210" y="137"/>
                    <a:pt x="436" y="88"/>
                  </a:cubicBezTo>
                  <a:cubicBezTo>
                    <a:pt x="662" y="39"/>
                    <a:pt x="1181" y="0"/>
                    <a:pt x="1421" y="23"/>
                  </a:cubicBezTo>
                  <a:cubicBezTo>
                    <a:pt x="1661" y="46"/>
                    <a:pt x="1799" y="128"/>
                    <a:pt x="1878" y="224"/>
                  </a:cubicBezTo>
                  <a:cubicBezTo>
                    <a:pt x="1957" y="320"/>
                    <a:pt x="1940" y="483"/>
                    <a:pt x="1896" y="599"/>
                  </a:cubicBezTo>
                  <a:cubicBezTo>
                    <a:pt x="1852" y="715"/>
                    <a:pt x="1785" y="837"/>
                    <a:pt x="1613" y="919"/>
                  </a:cubicBezTo>
                  <a:cubicBezTo>
                    <a:pt x="1441" y="1001"/>
                    <a:pt x="1019" y="1057"/>
                    <a:pt x="863" y="1093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0488" name="AutoShape 10"/>
            <p:cNvSpPr>
              <a:spLocks noChangeArrowheads="1"/>
            </p:cNvSpPr>
            <p:nvPr/>
          </p:nvSpPr>
          <p:spPr bwMode="auto">
            <a:xfrm>
              <a:off x="1746" y="98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489" name="AutoShape 9"/>
            <p:cNvSpPr>
              <a:spLocks noChangeArrowheads="1"/>
            </p:cNvSpPr>
            <p:nvPr/>
          </p:nvSpPr>
          <p:spPr bwMode="auto">
            <a:xfrm>
              <a:off x="2231" y="572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8451" name="AutoShape 19"/>
          <p:cNvSpPr>
            <a:spLocks noChangeArrowheads="1"/>
          </p:cNvSpPr>
          <p:nvPr/>
        </p:nvSpPr>
        <p:spPr bwMode="auto">
          <a:xfrm rot="-8724836">
            <a:off x="3541713" y="1052513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5.78035E-7 C -0.03385 0.0837 -0.15555 0.40601 -0.20364 0.5022 C -0.25173 0.59838 -0.27135 0.5815 -0.28889 0.57665 C -0.30642 0.57179 -0.30434 0.49433 -0.3085 0.4726 " pathEditMode="relative" rAng="0" ptsTypes="aaaa">
                                      <p:cBhvr>
                                        <p:cTn id="6" dur="5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298 0.11746 C -0.08889 0.11676 -0.10781 0.12023 -0.11805 0.11329 C -0.1283 0.10636 -0.13871 0.09341 -0.14496 0.07514 C -0.15121 0.05688 -0.16475 0.02335 -0.15607 0.00324 C -0.14739 -0.01688 -0.12257 -0.03699 -0.09253 -0.04532 C -0.0625 -0.05364 -0.01111 -0.05017 0.02483 -0.0474 C 0.06077 -0.04462 0.10157 -0.03908 0.12327 -0.02844 C 0.14497 -0.0178 0.14914 0.00139 0.15504 0.01595 C 0.16094 0.03052 0.16007 0.04069 0.15816 0.05827 C 0.15625 0.07584 0.15417 0.10289 0.14393 0.12162 C 0.13368 0.14035 0.12257 0.15699 0.09636 0.1704 C 0.07014 0.18381 0.00955 0.19561 -0.01319 0.20208 " pathEditMode="relative" rAng="0" ptsTypes="aaaaaaaaaaaa">
                                      <p:cBhvr>
                                        <p:cTn id="9" dur="3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-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775 0.2622 C 0.28368 0.30705 0.24219 0.43977 0.21372 0.53179 C 0.18525 0.62381 0.14462 0.75607 0.12639 0.81503 " pathEditMode="relative" rAng="0" ptsTypes="aaa">
                                      <p:cBhvr>
                                        <p:cTn id="12" dur="3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2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448 0.33572 C 0.29375 0.32393 0.37917 0.24231 0.38993 0.26543 C 0.4007 0.28855 0.3474 0.42358 0.33924 0.47468 C 0.33108 0.52578 0.32205 0.57272 0.3408 0.57202 C 0.35955 0.57133 0.42882 0.49156 0.45191 0.47052 " pathEditMode="relative" rAng="0" ptsTypes="aaaaa">
                                      <p:cBhvr>
                                        <p:cTn id="15" dur="3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1" grpId="0" animBg="1"/>
      <p:bldP spid="18451" grpId="1" animBg="1"/>
      <p:bldP spid="18451" grpId="2" animBg="1"/>
      <p:bldP spid="18451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2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3087" name="Line 7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8" name="Line 8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9" name="Line 11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75" name="Group 28"/>
          <p:cNvGrpSpPr>
            <a:grpSpLocks/>
          </p:cNvGrpSpPr>
          <p:nvPr/>
        </p:nvGrpSpPr>
        <p:grpSpPr bwMode="auto">
          <a:xfrm>
            <a:off x="1476375" y="546100"/>
            <a:ext cx="3743325" cy="4322763"/>
            <a:chOff x="930" y="344"/>
            <a:chExt cx="2358" cy="2723"/>
          </a:xfrm>
        </p:grpSpPr>
        <p:sp>
          <p:nvSpPr>
            <p:cNvPr id="3083" name="Freeform 17"/>
            <p:cNvSpPr>
              <a:spLocks/>
            </p:cNvSpPr>
            <p:nvPr/>
          </p:nvSpPr>
          <p:spPr bwMode="auto">
            <a:xfrm>
              <a:off x="930" y="380"/>
              <a:ext cx="2313" cy="2687"/>
            </a:xfrm>
            <a:custGeom>
              <a:avLst/>
              <a:gdLst>
                <a:gd name="T0" fmla="*/ 24 w 2200"/>
                <a:gd name="T1" fmla="*/ 2232 h 2567"/>
                <a:gd name="T2" fmla="*/ 24 w 2200"/>
                <a:gd name="T3" fmla="*/ 2469 h 2567"/>
                <a:gd name="T4" fmla="*/ 167 w 2200"/>
                <a:gd name="T5" fmla="*/ 2659 h 2567"/>
                <a:gd name="T6" fmla="*/ 406 w 2200"/>
                <a:gd name="T7" fmla="*/ 2612 h 2567"/>
                <a:gd name="T8" fmla="*/ 806 w 2200"/>
                <a:gd name="T9" fmla="*/ 2203 h 2567"/>
                <a:gd name="T10" fmla="*/ 1645 w 2200"/>
                <a:gd name="T11" fmla="*/ 855 h 2567"/>
                <a:gd name="T12" fmla="*/ 2044 w 2200"/>
                <a:gd name="T13" fmla="*/ 208 h 2567"/>
                <a:gd name="T14" fmla="*/ 2313 w 2200"/>
                <a:gd name="T15" fmla="*/ 0 h 25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200" h="2567">
                  <a:moveTo>
                    <a:pt x="23" y="2132"/>
                  </a:moveTo>
                  <a:cubicBezTo>
                    <a:pt x="11" y="2211"/>
                    <a:pt x="0" y="2291"/>
                    <a:pt x="23" y="2359"/>
                  </a:cubicBezTo>
                  <a:cubicBezTo>
                    <a:pt x="46" y="2427"/>
                    <a:pt x="98" y="2517"/>
                    <a:pt x="159" y="2540"/>
                  </a:cubicBezTo>
                  <a:cubicBezTo>
                    <a:pt x="220" y="2563"/>
                    <a:pt x="285" y="2567"/>
                    <a:pt x="386" y="2495"/>
                  </a:cubicBezTo>
                  <a:cubicBezTo>
                    <a:pt x="487" y="2423"/>
                    <a:pt x="570" y="2385"/>
                    <a:pt x="767" y="2105"/>
                  </a:cubicBezTo>
                  <a:cubicBezTo>
                    <a:pt x="964" y="1825"/>
                    <a:pt x="1369" y="1135"/>
                    <a:pt x="1565" y="817"/>
                  </a:cubicBezTo>
                  <a:cubicBezTo>
                    <a:pt x="1761" y="499"/>
                    <a:pt x="1838" y="335"/>
                    <a:pt x="1944" y="199"/>
                  </a:cubicBezTo>
                  <a:cubicBezTo>
                    <a:pt x="2050" y="63"/>
                    <a:pt x="2147" y="42"/>
                    <a:pt x="2200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4" name="Freeform 24"/>
            <p:cNvSpPr>
              <a:spLocks/>
            </p:cNvSpPr>
            <p:nvPr/>
          </p:nvSpPr>
          <p:spPr bwMode="auto">
            <a:xfrm>
              <a:off x="2207" y="380"/>
              <a:ext cx="1036" cy="2680"/>
            </a:xfrm>
            <a:custGeom>
              <a:avLst/>
              <a:gdLst>
                <a:gd name="T0" fmla="*/ 834 w 1036"/>
                <a:gd name="T1" fmla="*/ 2262 h 2607"/>
                <a:gd name="T2" fmla="*/ 199 w 1036"/>
                <a:gd name="T3" fmla="*/ 2645 h 2607"/>
                <a:gd name="T4" fmla="*/ 14 w 1036"/>
                <a:gd name="T5" fmla="*/ 2474 h 2607"/>
                <a:gd name="T6" fmla="*/ 284 w 1036"/>
                <a:gd name="T7" fmla="*/ 1714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5" name="AutoShape 13"/>
            <p:cNvSpPr>
              <a:spLocks noChangeArrowheads="1"/>
            </p:cNvSpPr>
            <p:nvPr/>
          </p:nvSpPr>
          <p:spPr bwMode="auto">
            <a:xfrm>
              <a:off x="3197" y="34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6" name="Freeform 26"/>
            <p:cNvSpPr>
              <a:spLocks/>
            </p:cNvSpPr>
            <p:nvPr/>
          </p:nvSpPr>
          <p:spPr bwMode="auto">
            <a:xfrm rot="3608028">
              <a:off x="2152" y="1247"/>
              <a:ext cx="501" cy="961"/>
            </a:xfrm>
            <a:custGeom>
              <a:avLst/>
              <a:gdLst>
                <a:gd name="T0" fmla="*/ 0 w 576"/>
                <a:gd name="T1" fmla="*/ 961 h 1320"/>
                <a:gd name="T2" fmla="*/ 501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076" name="Group 29"/>
          <p:cNvGrpSpPr>
            <a:grpSpLocks/>
          </p:cNvGrpSpPr>
          <p:nvPr/>
        </p:nvGrpSpPr>
        <p:grpSpPr bwMode="auto">
          <a:xfrm>
            <a:off x="6021388" y="2625725"/>
            <a:ext cx="1703387" cy="2243138"/>
            <a:chOff x="3713" y="1657"/>
            <a:chExt cx="1073" cy="1413"/>
          </a:xfrm>
        </p:grpSpPr>
        <p:sp>
          <p:nvSpPr>
            <p:cNvPr id="3079" name="Oval 25"/>
            <p:cNvSpPr>
              <a:spLocks noChangeArrowheads="1"/>
            </p:cNvSpPr>
            <p:nvPr/>
          </p:nvSpPr>
          <p:spPr bwMode="auto">
            <a:xfrm rot="1367641">
              <a:off x="3713" y="1664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0" name="Freeform 27"/>
            <p:cNvSpPr>
              <a:spLocks/>
            </p:cNvSpPr>
            <p:nvPr/>
          </p:nvSpPr>
          <p:spPr bwMode="auto">
            <a:xfrm rot="-278918">
              <a:off x="4058" y="1657"/>
              <a:ext cx="728" cy="1406"/>
            </a:xfrm>
            <a:custGeom>
              <a:avLst/>
              <a:gdLst>
                <a:gd name="T0" fmla="*/ 728 w 822"/>
                <a:gd name="T1" fmla="*/ 978 h 1492"/>
                <a:gd name="T2" fmla="*/ 267 w 822"/>
                <a:gd name="T3" fmla="*/ 1349 h 1492"/>
                <a:gd name="T4" fmla="*/ 19 w 822"/>
                <a:gd name="T5" fmla="*/ 1321 h 1492"/>
                <a:gd name="T6" fmla="*/ 154 w 822"/>
                <a:gd name="T7" fmla="*/ 915 h 1492"/>
                <a:gd name="T8" fmla="*/ 532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81" name="AutoShape 15"/>
            <p:cNvSpPr>
              <a:spLocks noChangeArrowheads="1"/>
            </p:cNvSpPr>
            <p:nvPr/>
          </p:nvSpPr>
          <p:spPr bwMode="auto">
            <a:xfrm>
              <a:off x="4331" y="1933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2" name="AutoShape 16"/>
            <p:cNvSpPr>
              <a:spLocks noChangeArrowheads="1"/>
            </p:cNvSpPr>
            <p:nvPr/>
          </p:nvSpPr>
          <p:spPr bwMode="auto">
            <a:xfrm>
              <a:off x="4467" y="1657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77" name="AutoShape 14"/>
          <p:cNvSpPr>
            <a:spLocks noChangeArrowheads="1"/>
          </p:cNvSpPr>
          <p:nvPr/>
        </p:nvSpPr>
        <p:spPr bwMode="auto">
          <a:xfrm>
            <a:off x="2979738" y="2636838"/>
            <a:ext cx="144462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 rot="-8724836">
            <a:off x="1476375" y="4292600"/>
            <a:ext cx="649288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40741E-7 C -0.00364 0.02245 -0.00729 0.04491 -0.00208 0.05972 C 0.00313 0.07454 0.01962 0.08681 0.03126 0.08889 C 0.04289 0.09097 0.05191 0.0875 0.06771 0.07222 C 0.08351 0.05695 0.09775 0.05023 0.12605 -0.00278 C 0.15435 -0.05579 0.20608 -0.17685 0.23751 -0.24583 C 0.26893 -0.31481 0.29428 -0.37315 0.31459 -0.41667 C 0.3349 -0.46018 0.34584 -0.48819 0.35938 -0.50694 C 0.37292 -0.52569 0.38976 -0.52546 0.39584 -0.52917 " pathEditMode="relative" rAng="0" ptsTypes="aaaaaaaaA">
                                      <p:cBhvr>
                                        <p:cTn id="6" dur="5000" spd="-100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-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84 -0.52916 C 0.3191 -0.31643 0.24236 -0.1037 0.2198 -0.00277 C 0.19723 0.09815 0.23855 0.07616 0.26042 0.07639 C 0.2823 0.07662 0.31667 0.0375 0.35105 -0.00138 " pathEditMode="relative" ptsTypes="aaaA">
                                      <p:cBhvr>
                                        <p:cTn id="9" dur="5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48 -0.19514 C 0.23073 -0.19699 0.30799 -0.19861 0.33889 -0.1993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122 -0.15555 C 0.60573 -0.18842 0.59966 -0.19884 0.59289 -0.20972 C 0.58612 -0.2206 0.57431 -0.23078 0.5606 -0.22083 C 0.54688 -0.21088 0.52639 -0.18657 0.5106 -0.15 C 0.4948 -0.11342 0.47101 -0.03958 0.4658 -0.00139 C 0.4606 0.03681 0.47119 0.06736 0.47935 0.07917 C 0.48751 0.09097 0.50035 0.08472 0.51476 0.06945 C 0.52917 0.05417 0.55157 0.02523 0.5658 -0.0125 C 0.58004 -0.05023 0.59671 -0.12268 0.60122 -0.15555 Z " pathEditMode="relative" rAng="0" ptsTypes="aaaaaaaaa">
                                      <p:cBhvr>
                                        <p:cTn id="15" dur="5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178 -0.23078 C 0.59948 -0.10856 0.56719 0.01366 0.56511 0.06227 C 0.56303 0.11088 0.6007 0.07385 0.61928 0.06088 C 0.63785 0.04792 0.66702 -0.00278 0.67657 -0.01551 " pathEditMode="relative" rAng="0" ptsTypes="aaaA">
                                      <p:cBhvr>
                                        <p:cTn id="18" dur="5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" grpId="0" animBg="1"/>
      <p:bldP spid="2078" grpId="1" animBg="1"/>
      <p:bldP spid="2078" grpId="2" animBg="1"/>
      <p:bldP spid="2078" grpId="3" animBg="1"/>
      <p:bldP spid="2078" grpId="4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1518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19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20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07" name="Group 12"/>
          <p:cNvGrpSpPr>
            <a:grpSpLocks/>
          </p:cNvGrpSpPr>
          <p:nvPr/>
        </p:nvGrpSpPr>
        <p:grpSpPr bwMode="auto">
          <a:xfrm>
            <a:off x="250825" y="428625"/>
            <a:ext cx="8605838" cy="4392613"/>
            <a:chOff x="158" y="300"/>
            <a:chExt cx="5421" cy="2767"/>
          </a:xfrm>
        </p:grpSpPr>
        <p:sp>
          <p:nvSpPr>
            <p:cNvPr id="21515" name="Line 13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16" name="Line 14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17" name="Line 15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508" name="Group 19"/>
          <p:cNvGrpSpPr>
            <a:grpSpLocks/>
          </p:cNvGrpSpPr>
          <p:nvPr/>
        </p:nvGrpSpPr>
        <p:grpSpPr bwMode="auto">
          <a:xfrm>
            <a:off x="2201863" y="547688"/>
            <a:ext cx="2514600" cy="4265612"/>
            <a:chOff x="1387" y="345"/>
            <a:chExt cx="1584" cy="2687"/>
          </a:xfrm>
        </p:grpSpPr>
        <p:sp>
          <p:nvSpPr>
            <p:cNvPr id="21513" name="Freeform 17"/>
            <p:cNvSpPr>
              <a:spLocks/>
            </p:cNvSpPr>
            <p:nvPr/>
          </p:nvSpPr>
          <p:spPr bwMode="auto">
            <a:xfrm>
              <a:off x="1387" y="345"/>
              <a:ext cx="1530" cy="2687"/>
            </a:xfrm>
            <a:custGeom>
              <a:avLst/>
              <a:gdLst>
                <a:gd name="T0" fmla="*/ 1146 w 1530"/>
                <a:gd name="T1" fmla="*/ 2242 h 2687"/>
                <a:gd name="T2" fmla="*/ 789 w 1530"/>
                <a:gd name="T3" fmla="*/ 2508 h 2687"/>
                <a:gd name="T4" fmla="*/ 300 w 1530"/>
                <a:gd name="T5" fmla="*/ 2686 h 2687"/>
                <a:gd name="T6" fmla="*/ 58 w 1530"/>
                <a:gd name="T7" fmla="*/ 2517 h 2687"/>
                <a:gd name="T8" fmla="*/ 39 w 1530"/>
                <a:gd name="T9" fmla="*/ 1849 h 2687"/>
                <a:gd name="T10" fmla="*/ 295 w 1530"/>
                <a:gd name="T11" fmla="*/ 1072 h 2687"/>
                <a:gd name="T12" fmla="*/ 824 w 1530"/>
                <a:gd name="T13" fmla="*/ 272 h 2687"/>
                <a:gd name="T14" fmla="*/ 1219 w 1530"/>
                <a:gd name="T15" fmla="*/ 30 h 2687"/>
                <a:gd name="T16" fmla="*/ 1420 w 1530"/>
                <a:gd name="T17" fmla="*/ 94 h 2687"/>
                <a:gd name="T18" fmla="*/ 1511 w 1530"/>
                <a:gd name="T19" fmla="*/ 286 h 2687"/>
                <a:gd name="T20" fmla="*/ 1530 w 1530"/>
                <a:gd name="T21" fmla="*/ 615 h 26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530" h="2687">
                  <a:moveTo>
                    <a:pt x="1146" y="2242"/>
                  </a:moveTo>
                  <a:cubicBezTo>
                    <a:pt x="1087" y="2286"/>
                    <a:pt x="930" y="2434"/>
                    <a:pt x="789" y="2508"/>
                  </a:cubicBezTo>
                  <a:cubicBezTo>
                    <a:pt x="648" y="2582"/>
                    <a:pt x="422" y="2685"/>
                    <a:pt x="300" y="2686"/>
                  </a:cubicBezTo>
                  <a:cubicBezTo>
                    <a:pt x="178" y="2687"/>
                    <a:pt x="101" y="2657"/>
                    <a:pt x="58" y="2517"/>
                  </a:cubicBezTo>
                  <a:cubicBezTo>
                    <a:pt x="15" y="2377"/>
                    <a:pt x="0" y="2090"/>
                    <a:pt x="39" y="1849"/>
                  </a:cubicBezTo>
                  <a:cubicBezTo>
                    <a:pt x="78" y="1608"/>
                    <a:pt x="164" y="1335"/>
                    <a:pt x="295" y="1072"/>
                  </a:cubicBezTo>
                  <a:cubicBezTo>
                    <a:pt x="426" y="809"/>
                    <a:pt x="670" y="446"/>
                    <a:pt x="824" y="272"/>
                  </a:cubicBezTo>
                  <a:cubicBezTo>
                    <a:pt x="978" y="98"/>
                    <a:pt x="1120" y="60"/>
                    <a:pt x="1219" y="30"/>
                  </a:cubicBezTo>
                  <a:cubicBezTo>
                    <a:pt x="1318" y="0"/>
                    <a:pt x="1371" y="51"/>
                    <a:pt x="1420" y="94"/>
                  </a:cubicBezTo>
                  <a:cubicBezTo>
                    <a:pt x="1469" y="137"/>
                    <a:pt x="1493" y="199"/>
                    <a:pt x="1511" y="286"/>
                  </a:cubicBezTo>
                  <a:cubicBezTo>
                    <a:pt x="1529" y="373"/>
                    <a:pt x="1526" y="547"/>
                    <a:pt x="1530" y="615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14" name="AutoShape 9"/>
            <p:cNvSpPr>
              <a:spLocks noChangeArrowheads="1"/>
            </p:cNvSpPr>
            <p:nvPr/>
          </p:nvSpPr>
          <p:spPr bwMode="auto">
            <a:xfrm>
              <a:off x="2880" y="89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1509" name="Group 18"/>
          <p:cNvGrpSpPr>
            <a:grpSpLocks/>
          </p:cNvGrpSpPr>
          <p:nvPr/>
        </p:nvGrpSpPr>
        <p:grpSpPr bwMode="auto">
          <a:xfrm>
            <a:off x="4860925" y="2692400"/>
            <a:ext cx="1308100" cy="2128838"/>
            <a:chOff x="3062" y="1696"/>
            <a:chExt cx="824" cy="1341"/>
          </a:xfrm>
        </p:grpSpPr>
        <p:sp>
          <p:nvSpPr>
            <p:cNvPr id="21511" name="Freeform 11"/>
            <p:cNvSpPr>
              <a:spLocks/>
            </p:cNvSpPr>
            <p:nvPr/>
          </p:nvSpPr>
          <p:spPr bwMode="auto">
            <a:xfrm>
              <a:off x="3062" y="1696"/>
              <a:ext cx="824" cy="1341"/>
            </a:xfrm>
            <a:custGeom>
              <a:avLst/>
              <a:gdLst>
                <a:gd name="T0" fmla="*/ 824 w 824"/>
                <a:gd name="T1" fmla="*/ 919 h 1341"/>
                <a:gd name="T2" fmla="*/ 540 w 824"/>
                <a:gd name="T3" fmla="*/ 1184 h 1341"/>
                <a:gd name="T4" fmla="*/ 138 w 824"/>
                <a:gd name="T5" fmla="*/ 1312 h 1341"/>
                <a:gd name="T6" fmla="*/ 1 w 824"/>
                <a:gd name="T7" fmla="*/ 1010 h 1341"/>
                <a:gd name="T8" fmla="*/ 129 w 824"/>
                <a:gd name="T9" fmla="*/ 517 h 1341"/>
                <a:gd name="T10" fmla="*/ 376 w 824"/>
                <a:gd name="T11" fmla="*/ 142 h 1341"/>
                <a:gd name="T12" fmla="*/ 650 w 824"/>
                <a:gd name="T13" fmla="*/ 41 h 1341"/>
                <a:gd name="T14" fmla="*/ 732 w 824"/>
                <a:gd name="T15" fmla="*/ 389 h 13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24" h="1341">
                  <a:moveTo>
                    <a:pt x="824" y="919"/>
                  </a:moveTo>
                  <a:cubicBezTo>
                    <a:pt x="778" y="963"/>
                    <a:pt x="654" y="1118"/>
                    <a:pt x="540" y="1184"/>
                  </a:cubicBezTo>
                  <a:cubicBezTo>
                    <a:pt x="426" y="1250"/>
                    <a:pt x="228" y="1341"/>
                    <a:pt x="138" y="1312"/>
                  </a:cubicBezTo>
                  <a:cubicBezTo>
                    <a:pt x="48" y="1283"/>
                    <a:pt x="2" y="1142"/>
                    <a:pt x="1" y="1010"/>
                  </a:cubicBezTo>
                  <a:cubicBezTo>
                    <a:pt x="0" y="878"/>
                    <a:pt x="67" y="662"/>
                    <a:pt x="129" y="517"/>
                  </a:cubicBezTo>
                  <a:cubicBezTo>
                    <a:pt x="191" y="372"/>
                    <a:pt x="289" y="221"/>
                    <a:pt x="376" y="142"/>
                  </a:cubicBezTo>
                  <a:cubicBezTo>
                    <a:pt x="463" y="63"/>
                    <a:pt x="591" y="0"/>
                    <a:pt x="650" y="41"/>
                  </a:cubicBezTo>
                  <a:cubicBezTo>
                    <a:pt x="709" y="82"/>
                    <a:pt x="715" y="317"/>
                    <a:pt x="732" y="38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512" name="AutoShape 10"/>
            <p:cNvSpPr>
              <a:spLocks noChangeArrowheads="1"/>
            </p:cNvSpPr>
            <p:nvPr/>
          </p:nvSpPr>
          <p:spPr bwMode="auto">
            <a:xfrm>
              <a:off x="3742" y="206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476" name="AutoShape 20"/>
          <p:cNvSpPr>
            <a:spLocks noChangeArrowheads="1"/>
          </p:cNvSpPr>
          <p:nvPr/>
        </p:nvSpPr>
        <p:spPr bwMode="auto">
          <a:xfrm rot="-8724836">
            <a:off x="4535488" y="1557338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111 C -0.00052 -0.02197 0.00695 -0.05758 0.00348 -0.07654 C -3.61111E-6 -0.0955 -3.61111E-6 -0.13041 -0.02187 -0.12509 C -0.04375 -0.11977 -0.09236 -0.10613 -0.12829 -0.04486 C -0.16423 0.01641 -0.22118 0.15329 -0.23784 0.24254 C -0.25451 0.33156 -0.24201 0.44878 -0.22829 0.48994 C -0.21458 0.53086 -0.1835 0.5045 -0.1552 0.48994 C -0.12691 0.47537 -0.07847 0.42127 -0.05833 0.40323 " pathEditMode="relative" rAng="0" ptsTypes="aaaaaaaa">
                                      <p:cBhvr>
                                        <p:cTn id="6" dur="3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" y="2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059 0.26797 C 0.15816 0.25433 0.1599 0.19468 0.14636 0.18774 C 0.13282 0.1808 0.09549 0.20832 0.07969 0.22566 C 0.06389 0.243 0.05903 0.26913 0.05105 0.29132 C 0.04306 0.31352 0.03473 0.33063 0.03212 0.35884 C 0.02952 0.38705 0.02865 0.4363 0.03525 0.46034 C 0.04184 0.48439 0.05712 0.50011 0.07171 0.50265 C 0.08629 0.5052 0.10452 0.49132 0.12257 0.47514 C 0.14063 0.45895 0.16789 0.41988 0.17969 0.40531 " pathEditMode="relative" rAng="0" ptsTypes="aaaaaaaaa">
                                      <p:cBhvr>
                                        <p:cTn id="9" dur="3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6" grpId="0" animBg="1"/>
      <p:bldP spid="1947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2548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9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50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2531" name="Group 26"/>
          <p:cNvGrpSpPr>
            <a:grpSpLocks/>
          </p:cNvGrpSpPr>
          <p:nvPr/>
        </p:nvGrpSpPr>
        <p:grpSpPr bwMode="auto">
          <a:xfrm>
            <a:off x="5529263" y="2597150"/>
            <a:ext cx="3578225" cy="2187575"/>
            <a:chOff x="3483" y="1636"/>
            <a:chExt cx="2254" cy="1378"/>
          </a:xfrm>
        </p:grpSpPr>
        <p:sp>
          <p:nvSpPr>
            <p:cNvPr id="22543" name="Freeform 20"/>
            <p:cNvSpPr>
              <a:spLocks/>
            </p:cNvSpPr>
            <p:nvPr/>
          </p:nvSpPr>
          <p:spPr bwMode="auto">
            <a:xfrm>
              <a:off x="3483" y="1691"/>
              <a:ext cx="576" cy="1320"/>
            </a:xfrm>
            <a:custGeom>
              <a:avLst/>
              <a:gdLst>
                <a:gd name="T0" fmla="*/ 0 w 576"/>
                <a:gd name="T1" fmla="*/ 1320 h 1320"/>
                <a:gd name="T2" fmla="*/ 576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4" name="Freeform 21"/>
            <p:cNvSpPr>
              <a:spLocks/>
            </p:cNvSpPr>
            <p:nvPr/>
          </p:nvSpPr>
          <p:spPr bwMode="auto">
            <a:xfrm>
              <a:off x="3895" y="1636"/>
              <a:ext cx="795" cy="1354"/>
            </a:xfrm>
            <a:custGeom>
              <a:avLst/>
              <a:gdLst>
                <a:gd name="T0" fmla="*/ 320 w 795"/>
                <a:gd name="T1" fmla="*/ 1354 h 1354"/>
                <a:gd name="T2" fmla="*/ 512 w 795"/>
                <a:gd name="T3" fmla="*/ 887 h 1354"/>
                <a:gd name="T4" fmla="*/ 759 w 795"/>
                <a:gd name="T5" fmla="*/ 315 h 1354"/>
                <a:gd name="T6" fmla="*/ 731 w 795"/>
                <a:gd name="T7" fmla="*/ 96 h 1354"/>
                <a:gd name="T8" fmla="*/ 539 w 795"/>
                <a:gd name="T9" fmla="*/ 59 h 1354"/>
                <a:gd name="T10" fmla="*/ 0 w 795"/>
                <a:gd name="T11" fmla="*/ 449 h 13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95" h="1354">
                  <a:moveTo>
                    <a:pt x="320" y="1354"/>
                  </a:moveTo>
                  <a:cubicBezTo>
                    <a:pt x="352" y="1276"/>
                    <a:pt x="439" y="1060"/>
                    <a:pt x="512" y="887"/>
                  </a:cubicBezTo>
                  <a:cubicBezTo>
                    <a:pt x="585" y="714"/>
                    <a:pt x="723" y="447"/>
                    <a:pt x="759" y="315"/>
                  </a:cubicBezTo>
                  <a:cubicBezTo>
                    <a:pt x="795" y="183"/>
                    <a:pt x="768" y="139"/>
                    <a:pt x="731" y="96"/>
                  </a:cubicBezTo>
                  <a:cubicBezTo>
                    <a:pt x="694" y="53"/>
                    <a:pt x="661" y="0"/>
                    <a:pt x="539" y="59"/>
                  </a:cubicBezTo>
                  <a:cubicBezTo>
                    <a:pt x="417" y="118"/>
                    <a:pt x="112" y="368"/>
                    <a:pt x="0" y="44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5" name="Freeform 22"/>
            <p:cNvSpPr>
              <a:spLocks/>
            </p:cNvSpPr>
            <p:nvPr/>
          </p:nvSpPr>
          <p:spPr bwMode="auto">
            <a:xfrm>
              <a:off x="4645" y="1638"/>
              <a:ext cx="1092" cy="1376"/>
            </a:xfrm>
            <a:custGeom>
              <a:avLst/>
              <a:gdLst>
                <a:gd name="T0" fmla="*/ 1092 w 1092"/>
                <a:gd name="T1" fmla="*/ 907 h 1376"/>
                <a:gd name="T2" fmla="*/ 608 w 1092"/>
                <a:gd name="T3" fmla="*/ 1301 h 1376"/>
                <a:gd name="T4" fmla="*/ 379 w 1092"/>
                <a:gd name="T5" fmla="*/ 1301 h 1376"/>
                <a:gd name="T6" fmla="*/ 471 w 1092"/>
                <a:gd name="T7" fmla="*/ 853 h 1376"/>
                <a:gd name="T8" fmla="*/ 727 w 1092"/>
                <a:gd name="T9" fmla="*/ 313 h 1376"/>
                <a:gd name="T10" fmla="*/ 699 w 1092"/>
                <a:gd name="T11" fmla="*/ 94 h 1376"/>
                <a:gd name="T12" fmla="*/ 507 w 1092"/>
                <a:gd name="T13" fmla="*/ 57 h 1376"/>
                <a:gd name="T14" fmla="*/ 0 w 1092"/>
                <a:gd name="T15" fmla="*/ 437 h 13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92" h="1376">
                  <a:moveTo>
                    <a:pt x="1092" y="907"/>
                  </a:moveTo>
                  <a:cubicBezTo>
                    <a:pt x="1011" y="973"/>
                    <a:pt x="727" y="1235"/>
                    <a:pt x="608" y="1301"/>
                  </a:cubicBezTo>
                  <a:cubicBezTo>
                    <a:pt x="489" y="1367"/>
                    <a:pt x="402" y="1376"/>
                    <a:pt x="379" y="1301"/>
                  </a:cubicBezTo>
                  <a:cubicBezTo>
                    <a:pt x="356" y="1226"/>
                    <a:pt x="413" y="1018"/>
                    <a:pt x="471" y="853"/>
                  </a:cubicBezTo>
                  <a:cubicBezTo>
                    <a:pt x="529" y="688"/>
                    <a:pt x="689" y="440"/>
                    <a:pt x="727" y="313"/>
                  </a:cubicBezTo>
                  <a:cubicBezTo>
                    <a:pt x="765" y="186"/>
                    <a:pt x="736" y="137"/>
                    <a:pt x="699" y="94"/>
                  </a:cubicBezTo>
                  <a:cubicBezTo>
                    <a:pt x="662" y="51"/>
                    <a:pt x="623" y="0"/>
                    <a:pt x="507" y="57"/>
                  </a:cubicBezTo>
                  <a:cubicBezTo>
                    <a:pt x="391" y="114"/>
                    <a:pt x="106" y="358"/>
                    <a:pt x="0" y="43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46" name="AutoShape 13"/>
            <p:cNvSpPr>
              <a:spLocks noChangeArrowheads="1"/>
            </p:cNvSpPr>
            <p:nvPr/>
          </p:nvSpPr>
          <p:spPr bwMode="auto">
            <a:xfrm>
              <a:off x="3878" y="206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7" name="AutoShape 14"/>
            <p:cNvSpPr>
              <a:spLocks noChangeArrowheads="1"/>
            </p:cNvSpPr>
            <p:nvPr/>
          </p:nvSpPr>
          <p:spPr bwMode="auto">
            <a:xfrm>
              <a:off x="4014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2532" name="Group 24"/>
          <p:cNvGrpSpPr>
            <a:grpSpLocks/>
          </p:cNvGrpSpPr>
          <p:nvPr/>
        </p:nvGrpSpPr>
        <p:grpSpPr bwMode="auto">
          <a:xfrm>
            <a:off x="142875" y="476250"/>
            <a:ext cx="5991225" cy="4437063"/>
            <a:chOff x="90" y="300"/>
            <a:chExt cx="3774" cy="2795"/>
          </a:xfrm>
        </p:grpSpPr>
        <p:sp>
          <p:nvSpPr>
            <p:cNvPr id="22535" name="Freeform 16"/>
            <p:cNvSpPr>
              <a:spLocks/>
            </p:cNvSpPr>
            <p:nvPr/>
          </p:nvSpPr>
          <p:spPr bwMode="auto">
            <a:xfrm>
              <a:off x="90" y="526"/>
              <a:ext cx="1565" cy="2508"/>
            </a:xfrm>
            <a:custGeom>
              <a:avLst/>
              <a:gdLst>
                <a:gd name="T0" fmla="*/ 19 w 1801"/>
                <a:gd name="T1" fmla="*/ 2095 h 2417"/>
                <a:gd name="T2" fmla="*/ 19 w 1801"/>
                <a:gd name="T3" fmla="*/ 2310 h 2417"/>
                <a:gd name="T4" fmla="*/ 133 w 1801"/>
                <a:gd name="T5" fmla="*/ 2481 h 2417"/>
                <a:gd name="T6" fmla="*/ 405 w 1801"/>
                <a:gd name="T7" fmla="*/ 2403 h 2417"/>
                <a:gd name="T8" fmla="*/ 757 w 1801"/>
                <a:gd name="T9" fmla="*/ 1848 h 2417"/>
                <a:gd name="T10" fmla="*/ 1565 w 1801"/>
                <a:gd name="T11" fmla="*/ 0 h 2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01" h="2417">
                  <a:moveTo>
                    <a:pt x="22" y="2019"/>
                  </a:moveTo>
                  <a:cubicBezTo>
                    <a:pt x="11" y="2091"/>
                    <a:pt x="0" y="2164"/>
                    <a:pt x="22" y="2226"/>
                  </a:cubicBezTo>
                  <a:cubicBezTo>
                    <a:pt x="44" y="2288"/>
                    <a:pt x="79" y="2377"/>
                    <a:pt x="153" y="2391"/>
                  </a:cubicBezTo>
                  <a:cubicBezTo>
                    <a:pt x="227" y="2406"/>
                    <a:pt x="346" y="2417"/>
                    <a:pt x="466" y="2316"/>
                  </a:cubicBezTo>
                  <a:cubicBezTo>
                    <a:pt x="585" y="2214"/>
                    <a:pt x="648" y="2167"/>
                    <a:pt x="871" y="1781"/>
                  </a:cubicBezTo>
                  <a:cubicBezTo>
                    <a:pt x="1094" y="1395"/>
                    <a:pt x="1607" y="371"/>
                    <a:pt x="18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36" name="Freeform 17"/>
            <p:cNvSpPr>
              <a:spLocks/>
            </p:cNvSpPr>
            <p:nvPr/>
          </p:nvSpPr>
          <p:spPr bwMode="auto">
            <a:xfrm>
              <a:off x="1367" y="572"/>
              <a:ext cx="1014" cy="2439"/>
            </a:xfrm>
            <a:custGeom>
              <a:avLst/>
              <a:gdLst>
                <a:gd name="T0" fmla="*/ 0 w 576"/>
                <a:gd name="T1" fmla="*/ 2439 h 1320"/>
                <a:gd name="T2" fmla="*/ 1014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37" name="Freeform 18"/>
            <p:cNvSpPr>
              <a:spLocks/>
            </p:cNvSpPr>
            <p:nvPr/>
          </p:nvSpPr>
          <p:spPr bwMode="auto">
            <a:xfrm>
              <a:off x="2200" y="617"/>
              <a:ext cx="1360" cy="2478"/>
            </a:xfrm>
            <a:custGeom>
              <a:avLst/>
              <a:gdLst>
                <a:gd name="T0" fmla="*/ 1360 w 822"/>
                <a:gd name="T1" fmla="*/ 1724 h 1492"/>
                <a:gd name="T2" fmla="*/ 498 w 822"/>
                <a:gd name="T3" fmla="*/ 2377 h 1492"/>
                <a:gd name="T4" fmla="*/ 35 w 822"/>
                <a:gd name="T5" fmla="*/ 2329 h 1492"/>
                <a:gd name="T6" fmla="*/ 288 w 822"/>
                <a:gd name="T7" fmla="*/ 1613 h 1492"/>
                <a:gd name="T8" fmla="*/ 994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38" name="Freeform 19"/>
            <p:cNvSpPr>
              <a:spLocks/>
            </p:cNvSpPr>
            <p:nvPr/>
          </p:nvSpPr>
          <p:spPr bwMode="auto">
            <a:xfrm>
              <a:off x="742" y="300"/>
              <a:ext cx="3122" cy="756"/>
            </a:xfrm>
            <a:custGeom>
              <a:avLst/>
              <a:gdLst>
                <a:gd name="T0" fmla="*/ 446 w 3122"/>
                <a:gd name="T1" fmla="*/ 738 h 756"/>
                <a:gd name="T2" fmla="*/ 260 w 3122"/>
                <a:gd name="T3" fmla="*/ 732 h 756"/>
                <a:gd name="T4" fmla="*/ 38 w 3122"/>
                <a:gd name="T5" fmla="*/ 594 h 756"/>
                <a:gd name="T6" fmla="*/ 32 w 3122"/>
                <a:gd name="T7" fmla="*/ 282 h 756"/>
                <a:gd name="T8" fmla="*/ 224 w 3122"/>
                <a:gd name="T9" fmla="*/ 78 h 756"/>
                <a:gd name="T10" fmla="*/ 818 w 3122"/>
                <a:gd name="T11" fmla="*/ 42 h 756"/>
                <a:gd name="T12" fmla="*/ 3122 w 3122"/>
                <a:gd name="T13" fmla="*/ 0 h 7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22" h="756">
                  <a:moveTo>
                    <a:pt x="446" y="738"/>
                  </a:moveTo>
                  <a:cubicBezTo>
                    <a:pt x="415" y="737"/>
                    <a:pt x="328" y="756"/>
                    <a:pt x="260" y="732"/>
                  </a:cubicBezTo>
                  <a:cubicBezTo>
                    <a:pt x="192" y="708"/>
                    <a:pt x="76" y="669"/>
                    <a:pt x="38" y="594"/>
                  </a:cubicBezTo>
                  <a:cubicBezTo>
                    <a:pt x="0" y="519"/>
                    <a:pt x="1" y="368"/>
                    <a:pt x="32" y="282"/>
                  </a:cubicBezTo>
                  <a:cubicBezTo>
                    <a:pt x="63" y="196"/>
                    <a:pt x="93" y="118"/>
                    <a:pt x="224" y="78"/>
                  </a:cubicBezTo>
                  <a:cubicBezTo>
                    <a:pt x="355" y="38"/>
                    <a:pt x="335" y="55"/>
                    <a:pt x="818" y="42"/>
                  </a:cubicBezTo>
                  <a:cubicBezTo>
                    <a:pt x="1301" y="29"/>
                    <a:pt x="2642" y="9"/>
                    <a:pt x="3122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539" name="AutoShape 9"/>
            <p:cNvSpPr>
              <a:spLocks noChangeArrowheads="1"/>
            </p:cNvSpPr>
            <p:nvPr/>
          </p:nvSpPr>
          <p:spPr bwMode="auto">
            <a:xfrm>
              <a:off x="1609" y="48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0" name="AutoShape 10"/>
            <p:cNvSpPr>
              <a:spLocks noChangeArrowheads="1"/>
            </p:cNvSpPr>
            <p:nvPr/>
          </p:nvSpPr>
          <p:spPr bwMode="auto">
            <a:xfrm>
              <a:off x="2335" y="52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1" name="AutoShape 11"/>
            <p:cNvSpPr>
              <a:spLocks noChangeArrowheads="1"/>
            </p:cNvSpPr>
            <p:nvPr/>
          </p:nvSpPr>
          <p:spPr bwMode="auto">
            <a:xfrm>
              <a:off x="3152" y="57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542" name="AutoShape 15"/>
            <p:cNvSpPr>
              <a:spLocks noChangeArrowheads="1"/>
            </p:cNvSpPr>
            <p:nvPr/>
          </p:nvSpPr>
          <p:spPr bwMode="auto">
            <a:xfrm>
              <a:off x="1111" y="101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505" name="AutoShape 25"/>
          <p:cNvSpPr>
            <a:spLocks noChangeArrowheads="1"/>
          </p:cNvSpPr>
          <p:nvPr/>
        </p:nvSpPr>
        <p:spPr bwMode="auto">
          <a:xfrm rot="-8724836">
            <a:off x="2627313" y="1014413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AutoShape 12"/>
          <p:cNvSpPr>
            <a:spLocks noChangeArrowheads="1"/>
          </p:cNvSpPr>
          <p:nvPr/>
        </p:nvSpPr>
        <p:spPr bwMode="auto">
          <a:xfrm>
            <a:off x="7235825" y="3211513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68 0.01734 C -0.01336 0.03306 -0.00642 0.02405 -0.03715 0.11006 C -0.06805 0.19607 -0.15607 0.46058 -0.19409 0.53318 C -0.23211 0.60578 -0.25139 0.55607 -0.26562 0.5459 C -0.27986 0.53572 -0.27691 0.4874 -0.27986 0.47191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216 0.01318 C 0.04271 0.24647 -0.02673 0.47977 -0.05451 0.57318 " pathEditMode="relative" ptsTypes="aA">
                                      <p:cBhvr>
                                        <p:cTn id="9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504 0.02798 C 0.22934 0.10798 0.12136 0.41133 0.10104 0.50775 C 0.08073 0.60416 0.09445 0.62266 0.13282 0.60717 C 0.17118 0.59168 0.28993 0.4548 0.33125 0.4148 " pathEditMode="relative" rAng="0" ptsTypes="aaaa">
                                      <p:cBhvr>
                                        <p:cTn id="12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53 0.12925 C -0.10069 0.12671 -0.12951 0.13064 -0.14184 0.11445 C -0.15416 0.09827 -0.16684 0.05642 -0.16684 0.03168 C -0.16684 0.00694 -0.17222 -0.02127 -0.14184 -0.03353 C -0.11146 -0.04578 -0.06961 -0.04046 0.01493 -0.04185 C 0.09983 -0.04324 0.29289 -0.04185 0.36598 -0.04185 " pathEditMode="relative" rAng="0" ptsTypes="aaaaaa">
                                      <p:cBhvr>
                                        <p:cTn id="15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-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434 0.2652 C 0.3882 0.31607 0.32761 0.50636 0.30747 0.56971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927 0.37249 C 0.39202 0.34382 0.41476 0.31514 0.4375 0.29642 C 0.46025 0.27769 0.49236 0.26058 0.50591 0.26035 C 0.51945 0.26012 0.53004 0.24139 0.51858 0.29434 C 0.50712 0.34728 0.45104 0.5304 0.4375 0.57757 " pathEditMode="relative" ptsTypes="aaaaA">
                                      <p:cBhvr>
                                        <p:cTn id="21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3" presetID="0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747 0.34289 C 0.52657 0.33017 0.59948 0.27491 0.6217 0.26682 C 0.64393 0.25873 0.64427 0.26751 0.6408 0.29434 C 0.63733 0.32116 0.61181 0.3785 0.60104 0.42751 C 0.59028 0.47653 0.55938 0.58173 0.57622 0.58798 C 0.59306 0.59422 0.67622 0.49087 0.70261 0.46543 " pathEditMode="relative" rAng="0" ptsTypes="aaaaaa">
                                      <p:cBhvr>
                                        <p:cTn id="24" dur="3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 animBg="1"/>
      <p:bldP spid="20505" grpId="1" animBg="1"/>
      <p:bldP spid="20505" grpId="2" animBg="1"/>
      <p:bldP spid="20505" grpId="3" animBg="1"/>
      <p:bldP spid="20505" grpId="4" animBg="1"/>
      <p:bldP spid="20505" grpId="5" animBg="1"/>
      <p:bldP spid="20505" grpId="6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3566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567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568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555" name="Group 21"/>
          <p:cNvGrpSpPr>
            <a:grpSpLocks/>
          </p:cNvGrpSpPr>
          <p:nvPr/>
        </p:nvGrpSpPr>
        <p:grpSpPr bwMode="auto">
          <a:xfrm>
            <a:off x="2362200" y="515938"/>
            <a:ext cx="2570163" cy="4297362"/>
            <a:chOff x="1488" y="325"/>
            <a:chExt cx="1619" cy="2707"/>
          </a:xfrm>
        </p:grpSpPr>
        <p:sp>
          <p:nvSpPr>
            <p:cNvPr id="23562" name="Freeform 17"/>
            <p:cNvSpPr>
              <a:spLocks/>
            </p:cNvSpPr>
            <p:nvPr/>
          </p:nvSpPr>
          <p:spPr bwMode="auto">
            <a:xfrm>
              <a:off x="1488" y="325"/>
              <a:ext cx="1619" cy="2707"/>
            </a:xfrm>
            <a:custGeom>
              <a:avLst/>
              <a:gdLst>
                <a:gd name="T0" fmla="*/ 18 w 1619"/>
                <a:gd name="T1" fmla="*/ 2246 h 2707"/>
                <a:gd name="T2" fmla="*/ 18 w 1619"/>
                <a:gd name="T3" fmla="*/ 2486 h 2707"/>
                <a:gd name="T4" fmla="*/ 124 w 1619"/>
                <a:gd name="T5" fmla="*/ 2678 h 2707"/>
                <a:gd name="T6" fmla="*/ 301 w 1619"/>
                <a:gd name="T7" fmla="*/ 2631 h 2707"/>
                <a:gd name="T8" fmla="*/ 598 w 1619"/>
                <a:gd name="T9" fmla="*/ 2217 h 2707"/>
                <a:gd name="T10" fmla="*/ 1221 w 1619"/>
                <a:gd name="T11" fmla="*/ 851 h 2707"/>
                <a:gd name="T12" fmla="*/ 1516 w 1619"/>
                <a:gd name="T13" fmla="*/ 195 h 2707"/>
                <a:gd name="T14" fmla="*/ 1619 w 1619"/>
                <a:gd name="T15" fmla="*/ 0 h 27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19" h="2707">
                  <a:moveTo>
                    <a:pt x="18" y="2246"/>
                  </a:moveTo>
                  <a:cubicBezTo>
                    <a:pt x="9" y="2329"/>
                    <a:pt x="0" y="2414"/>
                    <a:pt x="18" y="2486"/>
                  </a:cubicBezTo>
                  <a:cubicBezTo>
                    <a:pt x="36" y="2558"/>
                    <a:pt x="76" y="2654"/>
                    <a:pt x="124" y="2678"/>
                  </a:cubicBezTo>
                  <a:cubicBezTo>
                    <a:pt x="172" y="2703"/>
                    <a:pt x="222" y="2707"/>
                    <a:pt x="301" y="2631"/>
                  </a:cubicBezTo>
                  <a:cubicBezTo>
                    <a:pt x="380" y="2554"/>
                    <a:pt x="445" y="2514"/>
                    <a:pt x="598" y="2217"/>
                  </a:cubicBezTo>
                  <a:cubicBezTo>
                    <a:pt x="752" y="1920"/>
                    <a:pt x="1068" y="1188"/>
                    <a:pt x="1221" y="851"/>
                  </a:cubicBezTo>
                  <a:cubicBezTo>
                    <a:pt x="1374" y="513"/>
                    <a:pt x="1450" y="337"/>
                    <a:pt x="1516" y="195"/>
                  </a:cubicBezTo>
                  <a:cubicBezTo>
                    <a:pt x="1582" y="53"/>
                    <a:pt x="1598" y="41"/>
                    <a:pt x="1619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563" name="AutoShape 14"/>
            <p:cNvSpPr>
              <a:spLocks noChangeArrowheads="1"/>
            </p:cNvSpPr>
            <p:nvPr/>
          </p:nvSpPr>
          <p:spPr bwMode="auto">
            <a:xfrm>
              <a:off x="3016" y="32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4" name="Freeform 18"/>
            <p:cNvSpPr>
              <a:spLocks/>
            </p:cNvSpPr>
            <p:nvPr/>
          </p:nvSpPr>
          <p:spPr bwMode="auto">
            <a:xfrm>
              <a:off x="1656" y="325"/>
              <a:ext cx="1037" cy="1380"/>
            </a:xfrm>
            <a:custGeom>
              <a:avLst/>
              <a:gdLst>
                <a:gd name="T0" fmla="*/ 1037 w 1037"/>
                <a:gd name="T1" fmla="*/ 912 h 1380"/>
                <a:gd name="T2" fmla="*/ 553 w 1037"/>
                <a:gd name="T3" fmla="*/ 1306 h 1380"/>
                <a:gd name="T4" fmla="*/ 324 w 1037"/>
                <a:gd name="T5" fmla="*/ 1306 h 1380"/>
                <a:gd name="T6" fmla="*/ 437 w 1037"/>
                <a:gd name="T7" fmla="*/ 861 h 1380"/>
                <a:gd name="T8" fmla="*/ 672 w 1037"/>
                <a:gd name="T9" fmla="*/ 318 h 1380"/>
                <a:gd name="T10" fmla="*/ 644 w 1037"/>
                <a:gd name="T11" fmla="*/ 99 h 1380"/>
                <a:gd name="T12" fmla="*/ 452 w 1037"/>
                <a:gd name="T13" fmla="*/ 62 h 1380"/>
                <a:gd name="T14" fmla="*/ 0 w 1037"/>
                <a:gd name="T15" fmla="*/ 472 h 13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37" h="1380">
                  <a:moveTo>
                    <a:pt x="1037" y="912"/>
                  </a:moveTo>
                  <a:cubicBezTo>
                    <a:pt x="956" y="978"/>
                    <a:pt x="672" y="1240"/>
                    <a:pt x="553" y="1306"/>
                  </a:cubicBezTo>
                  <a:cubicBezTo>
                    <a:pt x="434" y="1372"/>
                    <a:pt x="343" y="1380"/>
                    <a:pt x="324" y="1306"/>
                  </a:cubicBezTo>
                  <a:cubicBezTo>
                    <a:pt x="305" y="1232"/>
                    <a:pt x="379" y="1026"/>
                    <a:pt x="437" y="861"/>
                  </a:cubicBezTo>
                  <a:cubicBezTo>
                    <a:pt x="495" y="696"/>
                    <a:pt x="638" y="445"/>
                    <a:pt x="672" y="318"/>
                  </a:cubicBezTo>
                  <a:cubicBezTo>
                    <a:pt x="706" y="191"/>
                    <a:pt x="681" y="142"/>
                    <a:pt x="644" y="99"/>
                  </a:cubicBezTo>
                  <a:cubicBezTo>
                    <a:pt x="607" y="56"/>
                    <a:pt x="559" y="0"/>
                    <a:pt x="452" y="62"/>
                  </a:cubicBezTo>
                  <a:cubicBezTo>
                    <a:pt x="345" y="124"/>
                    <a:pt x="94" y="387"/>
                    <a:pt x="0" y="472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565" name="AutoShape 13"/>
            <p:cNvSpPr>
              <a:spLocks noChangeArrowheads="1"/>
            </p:cNvSpPr>
            <p:nvPr/>
          </p:nvSpPr>
          <p:spPr bwMode="auto">
            <a:xfrm>
              <a:off x="1610" y="75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3556" name="Group 22"/>
          <p:cNvGrpSpPr>
            <a:grpSpLocks/>
          </p:cNvGrpSpPr>
          <p:nvPr/>
        </p:nvGrpSpPr>
        <p:grpSpPr bwMode="auto">
          <a:xfrm>
            <a:off x="3922713" y="2605088"/>
            <a:ext cx="3025775" cy="4267200"/>
            <a:chOff x="2471" y="1641"/>
            <a:chExt cx="1906" cy="2688"/>
          </a:xfrm>
        </p:grpSpPr>
        <p:sp>
          <p:nvSpPr>
            <p:cNvPr id="23558" name="Freeform 19"/>
            <p:cNvSpPr>
              <a:spLocks/>
            </p:cNvSpPr>
            <p:nvPr/>
          </p:nvSpPr>
          <p:spPr bwMode="auto">
            <a:xfrm>
              <a:off x="2883" y="1687"/>
              <a:ext cx="848" cy="1405"/>
            </a:xfrm>
            <a:custGeom>
              <a:avLst/>
              <a:gdLst>
                <a:gd name="T0" fmla="*/ 848 w 848"/>
                <a:gd name="T1" fmla="*/ 912 h 1405"/>
                <a:gd name="T2" fmla="*/ 376 w 848"/>
                <a:gd name="T3" fmla="*/ 1332 h 1405"/>
                <a:gd name="T4" fmla="*/ 95 w 848"/>
                <a:gd name="T5" fmla="*/ 1341 h 1405"/>
                <a:gd name="T6" fmla="*/ 69 w 848"/>
                <a:gd name="T7" fmla="*/ 1030 h 1405"/>
                <a:gd name="T8" fmla="*/ 511 w 848"/>
                <a:gd name="T9" fmla="*/ 0 h 14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48" h="1405">
                  <a:moveTo>
                    <a:pt x="848" y="912"/>
                  </a:moveTo>
                  <a:cubicBezTo>
                    <a:pt x="770" y="982"/>
                    <a:pt x="501" y="1261"/>
                    <a:pt x="376" y="1332"/>
                  </a:cubicBezTo>
                  <a:cubicBezTo>
                    <a:pt x="251" y="1405"/>
                    <a:pt x="146" y="1391"/>
                    <a:pt x="95" y="1341"/>
                  </a:cubicBezTo>
                  <a:cubicBezTo>
                    <a:pt x="44" y="1291"/>
                    <a:pt x="0" y="1253"/>
                    <a:pt x="69" y="1030"/>
                  </a:cubicBezTo>
                  <a:cubicBezTo>
                    <a:pt x="138" y="807"/>
                    <a:pt x="419" y="215"/>
                    <a:pt x="51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559" name="Freeform 20"/>
            <p:cNvSpPr>
              <a:spLocks/>
            </p:cNvSpPr>
            <p:nvPr/>
          </p:nvSpPr>
          <p:spPr bwMode="auto">
            <a:xfrm>
              <a:off x="2471" y="1687"/>
              <a:ext cx="1906" cy="2642"/>
            </a:xfrm>
            <a:custGeom>
              <a:avLst/>
              <a:gdLst>
                <a:gd name="T0" fmla="*/ 1906 w 1906"/>
                <a:gd name="T1" fmla="*/ 882 h 2642"/>
                <a:gd name="T2" fmla="*/ 293 w 1906"/>
                <a:gd name="T3" fmla="*/ 2057 h 2642"/>
                <a:gd name="T4" fmla="*/ 150 w 1906"/>
                <a:gd name="T5" fmla="*/ 2564 h 2642"/>
                <a:gd name="T6" fmla="*/ 492 w 1906"/>
                <a:gd name="T7" fmla="*/ 2526 h 2642"/>
                <a:gd name="T8" fmla="*/ 799 w 1906"/>
                <a:gd name="T9" fmla="*/ 1979 h 2642"/>
                <a:gd name="T10" fmla="*/ 1371 w 1906"/>
                <a:gd name="T11" fmla="*/ 673 h 2642"/>
                <a:gd name="T12" fmla="*/ 1640 w 1906"/>
                <a:gd name="T13" fmla="*/ 0 h 26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906" h="2642">
                  <a:moveTo>
                    <a:pt x="1906" y="882"/>
                  </a:moveTo>
                  <a:cubicBezTo>
                    <a:pt x="1637" y="1078"/>
                    <a:pt x="586" y="1777"/>
                    <a:pt x="293" y="2057"/>
                  </a:cubicBezTo>
                  <a:cubicBezTo>
                    <a:pt x="0" y="2337"/>
                    <a:pt x="117" y="2486"/>
                    <a:pt x="150" y="2564"/>
                  </a:cubicBezTo>
                  <a:cubicBezTo>
                    <a:pt x="183" y="2642"/>
                    <a:pt x="384" y="2623"/>
                    <a:pt x="492" y="2526"/>
                  </a:cubicBezTo>
                  <a:cubicBezTo>
                    <a:pt x="600" y="2429"/>
                    <a:pt x="653" y="2288"/>
                    <a:pt x="799" y="1979"/>
                  </a:cubicBezTo>
                  <a:cubicBezTo>
                    <a:pt x="945" y="1670"/>
                    <a:pt x="1231" y="1003"/>
                    <a:pt x="1371" y="673"/>
                  </a:cubicBezTo>
                  <a:cubicBezTo>
                    <a:pt x="1511" y="343"/>
                    <a:pt x="1595" y="112"/>
                    <a:pt x="1640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3560" name="AutoShape 15"/>
            <p:cNvSpPr>
              <a:spLocks noChangeArrowheads="1"/>
            </p:cNvSpPr>
            <p:nvPr/>
          </p:nvSpPr>
          <p:spPr bwMode="auto">
            <a:xfrm>
              <a:off x="3333" y="164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1" name="AutoShape 16"/>
            <p:cNvSpPr>
              <a:spLocks noChangeArrowheads="1"/>
            </p:cNvSpPr>
            <p:nvPr/>
          </p:nvSpPr>
          <p:spPr bwMode="auto">
            <a:xfrm>
              <a:off x="4058" y="164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1527" name="AutoShape 23"/>
          <p:cNvSpPr>
            <a:spLocks noChangeArrowheads="1"/>
          </p:cNvSpPr>
          <p:nvPr/>
        </p:nvSpPr>
        <p:spPr bwMode="auto">
          <a:xfrm rot="-8724836">
            <a:off x="2555875" y="13414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023 C 0.01771 -0.01757 0.08646 -0.09688 0.10573 -0.1022 C 0.125 -0.10751 0.12396 -0.08416 0.11528 -0.03237 C 0.1066 0.01919 0.0441 0.17896 0.0533 0.20856 C 0.0625 0.23815 0.14635 0.15838 0.17083 0.14497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191 -0.09433 C 0.24583 -0.07607 0.24809 -0.07907 0.21493 0.01572 C 0.18177 0.11052 0.08993 0.39491 0.0533 0.47491 C 0.01667 0.55491 0.00573 0.5052 -0.00538 0.49595 C -0.01649 0.48671 -0.01163 0.43584 -0.01337 0.41988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3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306 0.22543 C 0.28247 0.25896 0.24358 0.3815 0.22951 0.42844 C 0.21545 0.47538 0.21042 0.48647 0.20885 0.50659 C 0.20729 0.52671 0.21354 0.54358 0.21997 0.5489 C 0.22639 0.55422 0.22622 0.55376 0.24705 0.53827 C 0.26788 0.52277 0.32483 0.47306 0.34531 0.45595 " pathEditMode="relative" rAng="0" ptsTypes="aaaaaa">
                                      <p:cBhvr>
                                        <p:cTn id="12" dur="3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153 0.2296 C 0.41788 0.24254 0.40799 0.27353 0.39774 0.30798 C 0.3875 0.34243 0.38542 0.35861 0.35972 0.43676 C 0.33403 0.51491 0.27257 0.71653 0.24375 0.77711 C 0.21493 0.83769 0.19879 0.80439 0.18663 0.80046 C 0.17448 0.79653 0.16563 0.77711 0.17083 0.75399 C 0.17604 0.73064 0.17031 0.71468 0.2184 0.66104 C 0.26649 0.6074 0.40955 0.48023 0.45972 0.4326 " pathEditMode="relative" rAng="0" ptsTypes="aaaaaaaa">
                                      <p:cBhvr>
                                        <p:cTn id="15" dur="3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7" grpId="0" animBg="1"/>
      <p:bldP spid="21527" grpId="1" animBg="1"/>
      <p:bldP spid="21527" grpId="2" animBg="1"/>
      <p:bldP spid="21527" grpId="3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15"/>
          <p:cNvSpPr>
            <a:spLocks noChangeArrowheads="1"/>
          </p:cNvSpPr>
          <p:nvPr/>
        </p:nvSpPr>
        <p:spPr bwMode="auto">
          <a:xfrm rot="1621167">
            <a:off x="6335713" y="2636838"/>
            <a:ext cx="936625" cy="2198687"/>
          </a:xfrm>
          <a:prstGeom prst="ellipse">
            <a:avLst/>
          </a:pr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79" name="Freeform 18"/>
          <p:cNvSpPr>
            <a:spLocks/>
          </p:cNvSpPr>
          <p:nvPr/>
        </p:nvSpPr>
        <p:spPr bwMode="auto">
          <a:xfrm>
            <a:off x="4933950" y="2667000"/>
            <a:ext cx="1657350" cy="4076700"/>
          </a:xfrm>
          <a:custGeom>
            <a:avLst/>
            <a:gdLst>
              <a:gd name="T0" fmla="*/ 0 w 1044"/>
              <a:gd name="T1" fmla="*/ 4076700 h 2568"/>
              <a:gd name="T2" fmla="*/ 833438 w 1044"/>
              <a:gd name="T3" fmla="*/ 2209800 h 2568"/>
              <a:gd name="T4" fmla="*/ 1657350 w 1044"/>
              <a:gd name="T5" fmla="*/ 0 h 256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44" h="2568">
                <a:moveTo>
                  <a:pt x="0" y="2568"/>
                </a:moveTo>
                <a:cubicBezTo>
                  <a:pt x="90" y="2374"/>
                  <a:pt x="351" y="1820"/>
                  <a:pt x="525" y="1392"/>
                </a:cubicBezTo>
                <a:cubicBezTo>
                  <a:pt x="699" y="964"/>
                  <a:pt x="936" y="290"/>
                  <a:pt x="1044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4590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91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92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4581" name="Freeform 13"/>
          <p:cNvSpPr>
            <a:spLocks/>
          </p:cNvSpPr>
          <p:nvPr/>
        </p:nvSpPr>
        <p:spPr bwMode="auto">
          <a:xfrm>
            <a:off x="2079625" y="476250"/>
            <a:ext cx="2606675" cy="4359275"/>
          </a:xfrm>
          <a:custGeom>
            <a:avLst/>
            <a:gdLst>
              <a:gd name="T0" fmla="*/ 15875 w 1642"/>
              <a:gd name="T1" fmla="*/ 3695700 h 2746"/>
              <a:gd name="T2" fmla="*/ 53975 w 1642"/>
              <a:gd name="T3" fmla="*/ 4000500 h 2746"/>
              <a:gd name="T4" fmla="*/ 339725 w 1642"/>
              <a:gd name="T5" fmla="*/ 4343400 h 2746"/>
              <a:gd name="T6" fmla="*/ 968375 w 1642"/>
              <a:gd name="T7" fmla="*/ 3905250 h 2746"/>
              <a:gd name="T8" fmla="*/ 1844675 w 1642"/>
              <a:gd name="T9" fmla="*/ 2095500 h 2746"/>
              <a:gd name="T10" fmla="*/ 2606675 w 1642"/>
              <a:gd name="T11" fmla="*/ 0 h 27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642" h="2746">
                <a:moveTo>
                  <a:pt x="10" y="2328"/>
                </a:moveTo>
                <a:cubicBezTo>
                  <a:pt x="14" y="2360"/>
                  <a:pt x="0" y="2452"/>
                  <a:pt x="34" y="2520"/>
                </a:cubicBezTo>
                <a:cubicBezTo>
                  <a:pt x="68" y="2588"/>
                  <a:pt x="118" y="2746"/>
                  <a:pt x="214" y="2736"/>
                </a:cubicBezTo>
                <a:cubicBezTo>
                  <a:pt x="310" y="2726"/>
                  <a:pt x="452" y="2696"/>
                  <a:pt x="610" y="2460"/>
                </a:cubicBezTo>
                <a:cubicBezTo>
                  <a:pt x="768" y="2224"/>
                  <a:pt x="990" y="1730"/>
                  <a:pt x="1162" y="1320"/>
                </a:cubicBezTo>
                <a:cubicBezTo>
                  <a:pt x="1334" y="910"/>
                  <a:pt x="1542" y="275"/>
                  <a:pt x="1642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4582" name="Oval 14"/>
          <p:cNvSpPr>
            <a:spLocks noChangeArrowheads="1"/>
          </p:cNvSpPr>
          <p:nvPr/>
        </p:nvSpPr>
        <p:spPr bwMode="auto">
          <a:xfrm rot="1621167">
            <a:off x="5173663" y="2636838"/>
            <a:ext cx="936625" cy="2198687"/>
          </a:xfrm>
          <a:prstGeom prst="ellipse">
            <a:avLst/>
          </a:pr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3" name="Oval 16"/>
          <p:cNvSpPr>
            <a:spLocks noChangeArrowheads="1"/>
          </p:cNvSpPr>
          <p:nvPr/>
        </p:nvSpPr>
        <p:spPr bwMode="auto">
          <a:xfrm rot="1621167">
            <a:off x="3300413" y="476250"/>
            <a:ext cx="936625" cy="2198688"/>
          </a:xfrm>
          <a:prstGeom prst="ellipse">
            <a:avLst/>
          </a:pr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4" name="Oval 17"/>
          <p:cNvSpPr>
            <a:spLocks noChangeArrowheads="1"/>
          </p:cNvSpPr>
          <p:nvPr/>
        </p:nvSpPr>
        <p:spPr bwMode="auto">
          <a:xfrm rot="1621167">
            <a:off x="4289425" y="438150"/>
            <a:ext cx="936625" cy="2198688"/>
          </a:xfrm>
          <a:prstGeom prst="ellipse">
            <a:avLst/>
          </a:pr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5" name="AutoShape 10"/>
          <p:cNvSpPr>
            <a:spLocks noChangeArrowheads="1"/>
          </p:cNvSpPr>
          <p:nvPr/>
        </p:nvSpPr>
        <p:spPr bwMode="auto">
          <a:xfrm>
            <a:off x="4613275" y="474663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6" name="AutoShape 9"/>
          <p:cNvSpPr>
            <a:spLocks noChangeArrowheads="1"/>
          </p:cNvSpPr>
          <p:nvPr/>
        </p:nvSpPr>
        <p:spPr bwMode="auto">
          <a:xfrm>
            <a:off x="4283075" y="979488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7" name="AutoShape 12"/>
          <p:cNvSpPr>
            <a:spLocks noChangeArrowheads="1"/>
          </p:cNvSpPr>
          <p:nvPr/>
        </p:nvSpPr>
        <p:spPr bwMode="auto">
          <a:xfrm>
            <a:off x="6515100" y="2636838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4588" name="AutoShape 11"/>
          <p:cNvSpPr>
            <a:spLocks noChangeArrowheads="1"/>
          </p:cNvSpPr>
          <p:nvPr/>
        </p:nvSpPr>
        <p:spPr bwMode="auto">
          <a:xfrm>
            <a:off x="6227763" y="3140075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2547" name="AutoShape 19"/>
          <p:cNvSpPr>
            <a:spLocks noChangeArrowheads="1"/>
          </p:cNvSpPr>
          <p:nvPr/>
        </p:nvSpPr>
        <p:spPr bwMode="auto">
          <a:xfrm rot="-8724836">
            <a:off x="4613275" y="798513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79769E-6 C -0.00608 0.01826 -0.00729 0.02034 -0.03698 0.11005 C -0.06667 0.19976 -0.1434 0.45895 -0.17795 0.53919 C -0.2125 0.61942 -0.2276 0.60069 -0.24462 0.59213 C -0.26163 0.58358 -0.2724 0.51005 -0.27969 0.48855 " pathEditMode="relative" rAng="0" ptsTypes="aaaaa">
                                      <p:cBhvr>
                                        <p:cTn id="6" dur="3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44 0.05294 C -0.03021 0.08023 -0.06042 0.1845 -0.0842 0.21687 C -0.10799 0.24971 -0.15017 0.2652 -0.16198 0.24878 C -0.17378 0.23237 -0.16719 0.15953 -0.15555 0.11768 C -0.14392 0.07583 -0.11111 0.02011 -0.09201 -0.00278 C -0.07292 -0.02567 -0.05295 -0.02844 -0.04132 -0.01966 C -0.02969 -0.01087 -0.02621 0.03537 -0.02222 0.04994 " pathEditMode="relative" rAng="0" ptsTypes="aaaaaaa">
                                      <p:cBhvr>
                                        <p:cTn id="9" dur="3000" spd="-100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23 0.04994 C -0.0165 0.02589 -0.01059 0.00185 0.00156 -0.01365 C 0.01371 -0.02914 0.03958 -0.04232 0.05087 -0.04324 C 0.06215 -0.04417 0.0651 -0.03885 0.06979 -0.01989 C 0.07448 -0.00093 0.0901 0.02659 0.07934 0.07098 C 0.06857 0.11537 0.02691 0.21225 0.00486 0.24647 C -0.01719 0.28069 -0.03941 0.28254 -0.05243 0.27607 C -0.06545 0.26959 -0.07709 0.24878 -0.07292 0.20832 C -0.06875 0.16786 -0.03455 0.06289 -0.02691 0.03306 " pathEditMode="relative" ptsTypes="aaaaaaaaA">
                                      <p:cBhvr>
                                        <p:cTn id="12" dur="3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059 0.28254 C 0.18195 0.3808 0.07448 0.74936 0.03889 0.87213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2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542 0.36577 C 0.18559 0.34681 0.18594 0.32809 0.17917 0.31722 C 0.1724 0.30635 0.1599 0.2941 0.14427 0.30034 C 0.12865 0.30658 0.10156 0.32809 0.08542 0.35514 C 0.06927 0.38219 0.05382 0.42959 0.0474 0.46311 C 0.04097 0.49664 0.04323 0.53456 0.0474 0.55606 C 0.05156 0.57757 0.05851 0.58936 0.07274 0.5919 C 0.08698 0.59444 0.11406 0.60647 0.13316 0.57086 C 0.15226 0.53525 0.17795 0.41063 0.18698 0.37849 " pathEditMode="relative" ptsTypes="aaaaaaaaA">
                                      <p:cBhvr>
                                        <p:cTn id="18" dur="3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5 0.35976 C 0.19462 0.35237 0.21163 0.32508 0.22986 0.31514 C 0.24809 0.3052 0.28646 0.28254 0.29705 0.30057 C 0.30764 0.31861 0.30469 0.38034 0.2934 0.42289 C 0.28212 0.46543 0.25208 0.53063 0.22986 0.55606 C 0.20764 0.5815 0.17222 0.58589 0.16007 0.57502 C 0.14792 0.56416 0.15278 0.52554 0.15695 0.49063 C 0.16111 0.45572 0.17951 0.39167 0.18542 0.36578 " pathEditMode="relative" rAng="0" ptsTypes="aaaaaaaa">
                                      <p:cBhvr>
                                        <p:cTn id="21" dur="3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7" grpId="0" animBg="1"/>
      <p:bldP spid="22547" grpId="1" animBg="1"/>
      <p:bldP spid="22547" grpId="2" animBg="1"/>
      <p:bldP spid="22547" grpId="3" animBg="1"/>
      <p:bldP spid="22547" grpId="4" animBg="1"/>
      <p:bldP spid="22547" grpId="5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5615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6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17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03" name="Group 23"/>
          <p:cNvGrpSpPr>
            <a:grpSpLocks/>
          </p:cNvGrpSpPr>
          <p:nvPr/>
        </p:nvGrpSpPr>
        <p:grpSpPr bwMode="auto">
          <a:xfrm>
            <a:off x="5795963" y="2713038"/>
            <a:ext cx="2243137" cy="2178050"/>
            <a:chOff x="2473" y="1696"/>
            <a:chExt cx="1413" cy="1372"/>
          </a:xfrm>
        </p:grpSpPr>
        <p:grpSp>
          <p:nvGrpSpPr>
            <p:cNvPr id="25609" name="Group 13"/>
            <p:cNvGrpSpPr>
              <a:grpSpLocks/>
            </p:cNvGrpSpPr>
            <p:nvPr/>
          </p:nvGrpSpPr>
          <p:grpSpPr bwMode="auto">
            <a:xfrm>
              <a:off x="3062" y="1696"/>
              <a:ext cx="824" cy="1341"/>
              <a:chOff x="3062" y="1696"/>
              <a:chExt cx="824" cy="1341"/>
            </a:xfrm>
          </p:grpSpPr>
          <p:sp>
            <p:nvSpPr>
              <p:cNvPr id="25613" name="Freeform 14"/>
              <p:cNvSpPr>
                <a:spLocks/>
              </p:cNvSpPr>
              <p:nvPr/>
            </p:nvSpPr>
            <p:spPr bwMode="auto">
              <a:xfrm>
                <a:off x="3062" y="1696"/>
                <a:ext cx="824" cy="1341"/>
              </a:xfrm>
              <a:custGeom>
                <a:avLst/>
                <a:gdLst>
                  <a:gd name="T0" fmla="*/ 824 w 824"/>
                  <a:gd name="T1" fmla="*/ 919 h 1341"/>
                  <a:gd name="T2" fmla="*/ 540 w 824"/>
                  <a:gd name="T3" fmla="*/ 1184 h 1341"/>
                  <a:gd name="T4" fmla="*/ 138 w 824"/>
                  <a:gd name="T5" fmla="*/ 1312 h 1341"/>
                  <a:gd name="T6" fmla="*/ 1 w 824"/>
                  <a:gd name="T7" fmla="*/ 1010 h 1341"/>
                  <a:gd name="T8" fmla="*/ 129 w 824"/>
                  <a:gd name="T9" fmla="*/ 517 h 1341"/>
                  <a:gd name="T10" fmla="*/ 376 w 824"/>
                  <a:gd name="T11" fmla="*/ 142 h 1341"/>
                  <a:gd name="T12" fmla="*/ 650 w 824"/>
                  <a:gd name="T13" fmla="*/ 41 h 1341"/>
                  <a:gd name="T14" fmla="*/ 732 w 824"/>
                  <a:gd name="T15" fmla="*/ 389 h 134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824" h="1341">
                    <a:moveTo>
                      <a:pt x="824" y="919"/>
                    </a:moveTo>
                    <a:cubicBezTo>
                      <a:pt x="778" y="963"/>
                      <a:pt x="654" y="1118"/>
                      <a:pt x="540" y="1184"/>
                    </a:cubicBezTo>
                    <a:cubicBezTo>
                      <a:pt x="426" y="1250"/>
                      <a:pt x="228" y="1341"/>
                      <a:pt x="138" y="1312"/>
                    </a:cubicBezTo>
                    <a:cubicBezTo>
                      <a:pt x="48" y="1283"/>
                      <a:pt x="2" y="1142"/>
                      <a:pt x="1" y="1010"/>
                    </a:cubicBezTo>
                    <a:cubicBezTo>
                      <a:pt x="0" y="878"/>
                      <a:pt x="67" y="662"/>
                      <a:pt x="129" y="517"/>
                    </a:cubicBezTo>
                    <a:cubicBezTo>
                      <a:pt x="191" y="372"/>
                      <a:pt x="289" y="221"/>
                      <a:pt x="376" y="142"/>
                    </a:cubicBezTo>
                    <a:cubicBezTo>
                      <a:pt x="463" y="63"/>
                      <a:pt x="591" y="0"/>
                      <a:pt x="650" y="41"/>
                    </a:cubicBezTo>
                    <a:cubicBezTo>
                      <a:pt x="709" y="82"/>
                      <a:pt x="715" y="317"/>
                      <a:pt x="732" y="389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4" name="AutoShape 15"/>
              <p:cNvSpPr>
                <a:spLocks noChangeArrowheads="1"/>
              </p:cNvSpPr>
              <p:nvPr/>
            </p:nvSpPr>
            <p:spPr bwMode="auto">
              <a:xfrm>
                <a:off x="3742" y="2069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5610" name="Group 19"/>
            <p:cNvGrpSpPr>
              <a:grpSpLocks/>
            </p:cNvGrpSpPr>
            <p:nvPr/>
          </p:nvGrpSpPr>
          <p:grpSpPr bwMode="auto">
            <a:xfrm>
              <a:off x="2473" y="1710"/>
              <a:ext cx="732" cy="1358"/>
              <a:chOff x="2473" y="1710"/>
              <a:chExt cx="732" cy="1358"/>
            </a:xfrm>
          </p:grpSpPr>
          <p:sp>
            <p:nvSpPr>
              <p:cNvPr id="25611" name="Freeform 17"/>
              <p:cNvSpPr>
                <a:spLocks/>
              </p:cNvSpPr>
              <p:nvPr/>
            </p:nvSpPr>
            <p:spPr bwMode="auto">
              <a:xfrm>
                <a:off x="2473" y="1710"/>
                <a:ext cx="732" cy="1358"/>
              </a:xfrm>
              <a:custGeom>
                <a:avLst/>
                <a:gdLst>
                  <a:gd name="T0" fmla="*/ 183 w 732"/>
                  <a:gd name="T1" fmla="*/ 266 h 1358"/>
                  <a:gd name="T2" fmla="*/ 391 w 732"/>
                  <a:gd name="T3" fmla="*/ 74 h 1358"/>
                  <a:gd name="T4" fmla="*/ 594 w 732"/>
                  <a:gd name="T5" fmla="*/ 46 h 1358"/>
                  <a:gd name="T6" fmla="*/ 731 w 732"/>
                  <a:gd name="T7" fmla="*/ 348 h 1358"/>
                  <a:gd name="T8" fmla="*/ 603 w 732"/>
                  <a:gd name="T9" fmla="*/ 841 h 1358"/>
                  <a:gd name="T10" fmla="*/ 356 w 732"/>
                  <a:gd name="T11" fmla="*/ 1216 h 1358"/>
                  <a:gd name="T12" fmla="*/ 82 w 732"/>
                  <a:gd name="T13" fmla="*/ 1317 h 1358"/>
                  <a:gd name="T14" fmla="*/ 0 w 732"/>
                  <a:gd name="T15" fmla="*/ 969 h 13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732" h="1358">
                    <a:moveTo>
                      <a:pt x="183" y="266"/>
                    </a:moveTo>
                    <a:cubicBezTo>
                      <a:pt x="218" y="234"/>
                      <a:pt x="323" y="111"/>
                      <a:pt x="391" y="74"/>
                    </a:cubicBezTo>
                    <a:cubicBezTo>
                      <a:pt x="459" y="37"/>
                      <a:pt x="537" y="0"/>
                      <a:pt x="594" y="46"/>
                    </a:cubicBezTo>
                    <a:cubicBezTo>
                      <a:pt x="651" y="92"/>
                      <a:pt x="730" y="216"/>
                      <a:pt x="731" y="348"/>
                    </a:cubicBezTo>
                    <a:cubicBezTo>
                      <a:pt x="732" y="480"/>
                      <a:pt x="665" y="696"/>
                      <a:pt x="603" y="841"/>
                    </a:cubicBezTo>
                    <a:cubicBezTo>
                      <a:pt x="541" y="986"/>
                      <a:pt x="443" y="1137"/>
                      <a:pt x="356" y="1216"/>
                    </a:cubicBezTo>
                    <a:cubicBezTo>
                      <a:pt x="269" y="1295"/>
                      <a:pt x="141" y="1358"/>
                      <a:pt x="82" y="1317"/>
                    </a:cubicBezTo>
                    <a:cubicBezTo>
                      <a:pt x="23" y="1276"/>
                      <a:pt x="17" y="1041"/>
                      <a:pt x="0" y="969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12" name="AutoShape 18"/>
              <p:cNvSpPr>
                <a:spLocks noChangeArrowheads="1"/>
              </p:cNvSpPr>
              <p:nvPr/>
            </p:nvSpPr>
            <p:spPr bwMode="auto">
              <a:xfrm flipH="1">
                <a:off x="2653" y="1887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5604" name="Freeform 29"/>
          <p:cNvSpPr>
            <a:spLocks/>
          </p:cNvSpPr>
          <p:nvPr/>
        </p:nvSpPr>
        <p:spPr bwMode="auto">
          <a:xfrm>
            <a:off x="765175" y="469900"/>
            <a:ext cx="2635250" cy="4279900"/>
          </a:xfrm>
          <a:custGeom>
            <a:avLst/>
            <a:gdLst>
              <a:gd name="T0" fmla="*/ 1139825 w 1660"/>
              <a:gd name="T1" fmla="*/ 806450 h 2696"/>
              <a:gd name="T2" fmla="*/ 1768475 w 1660"/>
              <a:gd name="T3" fmla="*/ 196850 h 2696"/>
              <a:gd name="T4" fmla="*/ 2359025 w 1660"/>
              <a:gd name="T5" fmla="*/ 158750 h 2696"/>
              <a:gd name="T6" fmla="*/ 2598738 w 1660"/>
              <a:gd name="T7" fmla="*/ 1152525 h 2696"/>
              <a:gd name="T8" fmla="*/ 2141538 w 1660"/>
              <a:gd name="T9" fmla="*/ 2713038 h 2696"/>
              <a:gd name="T10" fmla="*/ 1120775 w 1660"/>
              <a:gd name="T11" fmla="*/ 4025900 h 2696"/>
              <a:gd name="T12" fmla="*/ 282575 w 1660"/>
              <a:gd name="T13" fmla="*/ 4219575 h 2696"/>
              <a:gd name="T14" fmla="*/ 19050 w 1660"/>
              <a:gd name="T15" fmla="*/ 3667125 h 2696"/>
              <a:gd name="T16" fmla="*/ 163513 w 1660"/>
              <a:gd name="T17" fmla="*/ 2868613 h 2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660" h="2696">
                <a:moveTo>
                  <a:pt x="718" y="508"/>
                </a:moveTo>
                <a:cubicBezTo>
                  <a:pt x="784" y="444"/>
                  <a:pt x="986" y="192"/>
                  <a:pt x="1114" y="124"/>
                </a:cubicBezTo>
                <a:cubicBezTo>
                  <a:pt x="1242" y="56"/>
                  <a:pt x="1399" y="0"/>
                  <a:pt x="1486" y="100"/>
                </a:cubicBezTo>
                <a:cubicBezTo>
                  <a:pt x="1573" y="200"/>
                  <a:pt x="1660" y="458"/>
                  <a:pt x="1637" y="726"/>
                </a:cubicBezTo>
                <a:cubicBezTo>
                  <a:pt x="1614" y="994"/>
                  <a:pt x="1504" y="1407"/>
                  <a:pt x="1349" y="1709"/>
                </a:cubicBezTo>
                <a:cubicBezTo>
                  <a:pt x="1194" y="2011"/>
                  <a:pt x="901" y="2378"/>
                  <a:pt x="706" y="2536"/>
                </a:cubicBezTo>
                <a:cubicBezTo>
                  <a:pt x="511" y="2694"/>
                  <a:pt x="294" y="2696"/>
                  <a:pt x="178" y="2658"/>
                </a:cubicBezTo>
                <a:cubicBezTo>
                  <a:pt x="62" y="2620"/>
                  <a:pt x="24" y="2452"/>
                  <a:pt x="12" y="2310"/>
                </a:cubicBezTo>
                <a:cubicBezTo>
                  <a:pt x="0" y="2168"/>
                  <a:pt x="84" y="1912"/>
                  <a:pt x="103" y="1807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05" name="AutoShape 9"/>
          <p:cNvSpPr>
            <a:spLocks noChangeArrowheads="1"/>
          </p:cNvSpPr>
          <p:nvPr/>
        </p:nvSpPr>
        <p:spPr bwMode="auto">
          <a:xfrm>
            <a:off x="1835150" y="1268413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Freeform 26"/>
          <p:cNvSpPr>
            <a:spLocks/>
          </p:cNvSpPr>
          <p:nvPr/>
        </p:nvSpPr>
        <p:spPr bwMode="auto">
          <a:xfrm>
            <a:off x="2833688" y="541338"/>
            <a:ext cx="2557462" cy="4294187"/>
          </a:xfrm>
          <a:custGeom>
            <a:avLst/>
            <a:gdLst>
              <a:gd name="T0" fmla="*/ 1949450 w 1611"/>
              <a:gd name="T1" fmla="*/ 3683000 h 2705"/>
              <a:gd name="T2" fmla="*/ 328612 w 1611"/>
              <a:gd name="T3" fmla="*/ 4202112 h 2705"/>
              <a:gd name="T4" fmla="*/ 25400 w 1611"/>
              <a:gd name="T5" fmla="*/ 3132137 h 2705"/>
              <a:gd name="T6" fmla="*/ 482600 w 1611"/>
              <a:gd name="T7" fmla="*/ 1571625 h 2705"/>
              <a:gd name="T8" fmla="*/ 1363662 w 1611"/>
              <a:gd name="T9" fmla="*/ 384175 h 2705"/>
              <a:gd name="T10" fmla="*/ 1985962 w 1611"/>
              <a:gd name="T11" fmla="*/ 11112 h 2705"/>
              <a:gd name="T12" fmla="*/ 2443162 w 1611"/>
              <a:gd name="T13" fmla="*/ 315912 h 2705"/>
              <a:gd name="T14" fmla="*/ 2557462 w 1611"/>
              <a:gd name="T15" fmla="*/ 830262 h 270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611" h="2705">
                <a:moveTo>
                  <a:pt x="1228" y="2320"/>
                </a:moveTo>
                <a:cubicBezTo>
                  <a:pt x="1058" y="2375"/>
                  <a:pt x="409" y="2705"/>
                  <a:pt x="207" y="2647"/>
                </a:cubicBezTo>
                <a:cubicBezTo>
                  <a:pt x="5" y="2589"/>
                  <a:pt x="0" y="2249"/>
                  <a:pt x="16" y="1973"/>
                </a:cubicBezTo>
                <a:cubicBezTo>
                  <a:pt x="32" y="1697"/>
                  <a:pt x="165" y="1279"/>
                  <a:pt x="304" y="990"/>
                </a:cubicBezTo>
                <a:cubicBezTo>
                  <a:pt x="443" y="701"/>
                  <a:pt x="701" y="406"/>
                  <a:pt x="859" y="242"/>
                </a:cubicBezTo>
                <a:cubicBezTo>
                  <a:pt x="1017" y="78"/>
                  <a:pt x="1138" y="14"/>
                  <a:pt x="1251" y="7"/>
                </a:cubicBezTo>
                <a:cubicBezTo>
                  <a:pt x="1364" y="0"/>
                  <a:pt x="1479" y="113"/>
                  <a:pt x="1539" y="199"/>
                </a:cubicBezTo>
                <a:cubicBezTo>
                  <a:pt x="1599" y="285"/>
                  <a:pt x="1596" y="456"/>
                  <a:pt x="1611" y="523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607" name="AutoShape 10"/>
          <p:cNvSpPr>
            <a:spLocks noChangeArrowheads="1"/>
          </p:cNvSpPr>
          <p:nvPr/>
        </p:nvSpPr>
        <p:spPr bwMode="auto">
          <a:xfrm>
            <a:off x="5291138" y="1268413"/>
            <a:ext cx="144462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AutoShape 31"/>
          <p:cNvSpPr>
            <a:spLocks noChangeArrowheads="1"/>
          </p:cNvSpPr>
          <p:nvPr/>
        </p:nvSpPr>
        <p:spPr bwMode="auto">
          <a:xfrm rot="-8724836">
            <a:off x="1835150" y="1484313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62428E-6 C 0.00972 -0.0141 0.03316 -0.06427 0.05885 -0.08254 C 0.08455 -0.1008 0.14028 -0.15791 0.15399 -0.11005 C 0.16771 -0.06219 0.16319 0.11214 0.14132 0.20509 C 0.11944 0.29804 0.0585 0.39723 0.02222 0.44787 C -0.01406 0.4985 -0.05243 0.517 -0.07622 0.50937 C -0.1 0.50174 -0.11511 0.43307 -0.12066 0.40162 C -0.12622 0.37018 -0.11181 0.33781 -0.10955 0.32116 " pathEditMode="relative" rAng="0" ptsTypes="aaaaaaaa">
                                      <p:cBhvr>
                                        <p:cTn id="6" dur="3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438 0.00416 C 0.38125 -0.01318 0.38056 -0.08185 0.36528 -0.09942 C 0.35 -0.11699 0.31597 -0.11607 0.29236 -0.10173 C 0.26875 -0.0874 0.24827 -0.0585 0.22396 -0.01295 C 0.19965 0.0326 0.1684 0.09965 0.14618 0.1711 C 0.12396 0.24231 0.09097 0.35931 0.0908 0.41642 C 0.09063 0.47353 0.10833 0.51006 0.14462 0.51353 C 0.1809 0.51699 0.27413 0.45318 0.30816 0.43723 " pathEditMode="relative" rAng="0" ptsTypes="aaaaaaaa">
                                      <p:cBhvr>
                                        <p:cTn id="9" dur="3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358 0.25225 C 0.45625 0.24069 0.50208 0.18358 0.51979 0.18243 C 0.5375 0.18127 0.54861 0.21364 0.55 0.24578 C 0.55139 0.27792 0.54045 0.33249 0.52778 0.3748 C 0.51511 0.41711 0.48785 0.48185 0.47379 0.49942 C 0.45972 0.51699 0.45226 0.49526 0.44358 0.48046 C 0.4349 0.46566 0.42604 0.4252 0.42136 0.41064 " pathEditMode="relative" rAng="0" ptsTypes="aaaaaaa">
                                      <p:cBhvr>
                                        <p:cTn id="12" dur="3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556 0.26405 C 0.65365 0.25387 0.65347 0.21272 0.64445 0.20277 C 0.63542 0.19283 0.61875 0.18127 0.60156 0.20486 C 0.58438 0.22844 0.55261 0.29318 0.54132 0.34451 C 0.53004 0.39584 0.52379 0.49017 0.53403 0.51306 C 0.54427 0.53595 0.58108 0.49919 0.6033 0.48185 C 0.62552 0.46451 0.65399 0.42451 0.66736 0.40948 " pathEditMode="relative" rAng="0" ptsTypes="aaaaaaa">
                                      <p:cBhvr>
                                        <p:cTn id="15" dur="3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3" grpId="0" animBg="1"/>
      <p:bldP spid="23583" grpId="1" animBg="1"/>
      <p:bldP spid="23583" grpId="2" animBg="1"/>
      <p:bldP spid="23583" grpId="3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6640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41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42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27" name="Group 21"/>
          <p:cNvGrpSpPr>
            <a:grpSpLocks/>
          </p:cNvGrpSpPr>
          <p:nvPr/>
        </p:nvGrpSpPr>
        <p:grpSpPr bwMode="auto">
          <a:xfrm>
            <a:off x="1668463" y="485775"/>
            <a:ext cx="2974975" cy="5456238"/>
            <a:chOff x="1051" y="306"/>
            <a:chExt cx="1874" cy="3437"/>
          </a:xfrm>
        </p:grpSpPr>
        <p:sp>
          <p:nvSpPr>
            <p:cNvPr id="26635" name="Freeform 13"/>
            <p:cNvSpPr>
              <a:spLocks/>
            </p:cNvSpPr>
            <p:nvPr/>
          </p:nvSpPr>
          <p:spPr bwMode="auto">
            <a:xfrm>
              <a:off x="1051" y="352"/>
              <a:ext cx="1115" cy="2703"/>
            </a:xfrm>
            <a:custGeom>
              <a:avLst/>
              <a:gdLst>
                <a:gd name="T0" fmla="*/ 894 w 1115"/>
                <a:gd name="T1" fmla="*/ 2296 h 2703"/>
                <a:gd name="T2" fmla="*/ 259 w 1115"/>
                <a:gd name="T3" fmla="*/ 2669 h 2703"/>
                <a:gd name="T4" fmla="*/ 74 w 1115"/>
                <a:gd name="T5" fmla="*/ 2503 h 2703"/>
                <a:gd name="T6" fmla="*/ 344 w 1115"/>
                <a:gd name="T7" fmla="*/ 1763 h 2703"/>
                <a:gd name="T8" fmla="*/ 1034 w 1115"/>
                <a:gd name="T9" fmla="*/ 315 h 2703"/>
                <a:gd name="T10" fmla="*/ 832 w 1115"/>
                <a:gd name="T11" fmla="*/ 32 h 2703"/>
                <a:gd name="T12" fmla="*/ 549 w 1115"/>
                <a:gd name="T13" fmla="*/ 123 h 2703"/>
                <a:gd name="T14" fmla="*/ 0 w 1115"/>
                <a:gd name="T15" fmla="*/ 471 h 270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15" h="2703">
                  <a:moveTo>
                    <a:pt x="894" y="2296"/>
                  </a:moveTo>
                  <a:cubicBezTo>
                    <a:pt x="788" y="2358"/>
                    <a:pt x="396" y="2635"/>
                    <a:pt x="259" y="2669"/>
                  </a:cubicBezTo>
                  <a:cubicBezTo>
                    <a:pt x="122" y="2703"/>
                    <a:pt x="60" y="2654"/>
                    <a:pt x="74" y="2503"/>
                  </a:cubicBezTo>
                  <a:cubicBezTo>
                    <a:pt x="88" y="2352"/>
                    <a:pt x="184" y="2128"/>
                    <a:pt x="344" y="1763"/>
                  </a:cubicBezTo>
                  <a:cubicBezTo>
                    <a:pt x="504" y="1398"/>
                    <a:pt x="953" y="604"/>
                    <a:pt x="1034" y="315"/>
                  </a:cubicBezTo>
                  <a:cubicBezTo>
                    <a:pt x="1115" y="26"/>
                    <a:pt x="913" y="64"/>
                    <a:pt x="832" y="32"/>
                  </a:cubicBezTo>
                  <a:cubicBezTo>
                    <a:pt x="751" y="0"/>
                    <a:pt x="688" y="50"/>
                    <a:pt x="549" y="123"/>
                  </a:cubicBezTo>
                  <a:cubicBezTo>
                    <a:pt x="410" y="196"/>
                    <a:pt x="114" y="399"/>
                    <a:pt x="0" y="471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6" name="Freeform 14"/>
            <p:cNvSpPr>
              <a:spLocks/>
            </p:cNvSpPr>
            <p:nvPr/>
          </p:nvSpPr>
          <p:spPr bwMode="auto">
            <a:xfrm>
              <a:off x="1844" y="352"/>
              <a:ext cx="1036" cy="2678"/>
            </a:xfrm>
            <a:custGeom>
              <a:avLst/>
              <a:gdLst>
                <a:gd name="T0" fmla="*/ 606 w 1036"/>
                <a:gd name="T1" fmla="*/ 2437 h 2678"/>
                <a:gd name="T2" fmla="*/ 199 w 1036"/>
                <a:gd name="T3" fmla="*/ 2668 h 2678"/>
                <a:gd name="T4" fmla="*/ 14 w 1036"/>
                <a:gd name="T5" fmla="*/ 2496 h 2678"/>
                <a:gd name="T6" fmla="*/ 284 w 1036"/>
                <a:gd name="T7" fmla="*/ 1728 h 2678"/>
                <a:gd name="T8" fmla="*/ 1036 w 1036"/>
                <a:gd name="T9" fmla="*/ 0 h 26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78">
                  <a:moveTo>
                    <a:pt x="606" y="2437"/>
                  </a:moveTo>
                  <a:cubicBezTo>
                    <a:pt x="540" y="2475"/>
                    <a:pt x="298" y="2658"/>
                    <a:pt x="199" y="2668"/>
                  </a:cubicBezTo>
                  <a:cubicBezTo>
                    <a:pt x="100" y="2678"/>
                    <a:pt x="0" y="2652"/>
                    <a:pt x="14" y="2496"/>
                  </a:cubicBezTo>
                  <a:cubicBezTo>
                    <a:pt x="28" y="2339"/>
                    <a:pt x="114" y="2144"/>
                    <a:pt x="284" y="1728"/>
                  </a:cubicBezTo>
                  <a:cubicBezTo>
                    <a:pt x="454" y="1313"/>
                    <a:pt x="879" y="360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7" name="Freeform 19"/>
            <p:cNvSpPr>
              <a:spLocks/>
            </p:cNvSpPr>
            <p:nvPr/>
          </p:nvSpPr>
          <p:spPr bwMode="auto">
            <a:xfrm>
              <a:off x="1980" y="2770"/>
              <a:ext cx="718" cy="973"/>
            </a:xfrm>
            <a:custGeom>
              <a:avLst/>
              <a:gdLst>
                <a:gd name="T0" fmla="*/ 718 w 718"/>
                <a:gd name="T1" fmla="*/ 9 h 973"/>
                <a:gd name="T2" fmla="*/ 223 w 718"/>
                <a:gd name="T3" fmla="*/ 411 h 973"/>
                <a:gd name="T4" fmla="*/ 3 w 718"/>
                <a:gd name="T5" fmla="*/ 740 h 973"/>
                <a:gd name="T6" fmla="*/ 206 w 718"/>
                <a:gd name="T7" fmla="*/ 850 h 973"/>
                <a:gd name="T8" fmla="*/ 470 w 718"/>
                <a:gd name="T9" fmla="*/ 0 h 9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18" h="973">
                  <a:moveTo>
                    <a:pt x="718" y="9"/>
                  </a:moveTo>
                  <a:cubicBezTo>
                    <a:pt x="636" y="76"/>
                    <a:pt x="342" y="289"/>
                    <a:pt x="223" y="411"/>
                  </a:cubicBezTo>
                  <a:cubicBezTo>
                    <a:pt x="104" y="533"/>
                    <a:pt x="6" y="667"/>
                    <a:pt x="3" y="740"/>
                  </a:cubicBezTo>
                  <a:cubicBezTo>
                    <a:pt x="0" y="813"/>
                    <a:pt x="128" y="973"/>
                    <a:pt x="206" y="850"/>
                  </a:cubicBezTo>
                  <a:cubicBezTo>
                    <a:pt x="284" y="727"/>
                    <a:pt x="415" y="177"/>
                    <a:pt x="470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8" name="AutoShape 9"/>
            <p:cNvSpPr>
              <a:spLocks noChangeArrowheads="1"/>
            </p:cNvSpPr>
            <p:nvPr/>
          </p:nvSpPr>
          <p:spPr bwMode="auto">
            <a:xfrm>
              <a:off x="1051" y="75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39" name="AutoShape 10"/>
            <p:cNvSpPr>
              <a:spLocks noChangeArrowheads="1"/>
            </p:cNvSpPr>
            <p:nvPr/>
          </p:nvSpPr>
          <p:spPr bwMode="auto">
            <a:xfrm>
              <a:off x="2834" y="306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6628" name="Group 22"/>
          <p:cNvGrpSpPr>
            <a:grpSpLocks/>
          </p:cNvGrpSpPr>
          <p:nvPr/>
        </p:nvGrpSpPr>
        <p:grpSpPr bwMode="auto">
          <a:xfrm>
            <a:off x="5051425" y="2576513"/>
            <a:ext cx="2444750" cy="3438525"/>
            <a:chOff x="3182" y="1623"/>
            <a:chExt cx="1540" cy="2166"/>
          </a:xfrm>
        </p:grpSpPr>
        <p:sp>
          <p:nvSpPr>
            <p:cNvPr id="26630" name="Freeform 15"/>
            <p:cNvSpPr>
              <a:spLocks/>
            </p:cNvSpPr>
            <p:nvPr/>
          </p:nvSpPr>
          <p:spPr bwMode="auto">
            <a:xfrm>
              <a:off x="3868" y="1707"/>
              <a:ext cx="601" cy="1349"/>
            </a:xfrm>
            <a:custGeom>
              <a:avLst/>
              <a:gdLst>
                <a:gd name="T0" fmla="*/ 594 w 601"/>
                <a:gd name="T1" fmla="*/ 1118 h 1349"/>
                <a:gd name="T2" fmla="*/ 301 w 601"/>
                <a:gd name="T3" fmla="*/ 1305 h 1349"/>
                <a:gd name="T4" fmla="*/ 21 w 601"/>
                <a:gd name="T5" fmla="*/ 1279 h 1349"/>
                <a:gd name="T6" fmla="*/ 174 w 601"/>
                <a:gd name="T7" fmla="*/ 886 h 1349"/>
                <a:gd name="T8" fmla="*/ 601 w 601"/>
                <a:gd name="T9" fmla="*/ 0 h 13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1" h="1349">
                  <a:moveTo>
                    <a:pt x="594" y="1118"/>
                  </a:moveTo>
                  <a:cubicBezTo>
                    <a:pt x="545" y="1151"/>
                    <a:pt x="397" y="1278"/>
                    <a:pt x="301" y="1305"/>
                  </a:cubicBezTo>
                  <a:cubicBezTo>
                    <a:pt x="205" y="1332"/>
                    <a:pt x="42" y="1349"/>
                    <a:pt x="21" y="1279"/>
                  </a:cubicBezTo>
                  <a:cubicBezTo>
                    <a:pt x="0" y="1209"/>
                    <a:pt x="78" y="1098"/>
                    <a:pt x="174" y="886"/>
                  </a:cubicBezTo>
                  <a:cubicBezTo>
                    <a:pt x="271" y="672"/>
                    <a:pt x="512" y="184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1" name="Freeform 16"/>
            <p:cNvSpPr>
              <a:spLocks/>
            </p:cNvSpPr>
            <p:nvPr/>
          </p:nvSpPr>
          <p:spPr bwMode="auto">
            <a:xfrm>
              <a:off x="3182" y="1669"/>
              <a:ext cx="822" cy="1361"/>
            </a:xfrm>
            <a:custGeom>
              <a:avLst/>
              <a:gdLst>
                <a:gd name="T0" fmla="*/ 822 w 822"/>
                <a:gd name="T1" fmla="*/ 947 h 1492"/>
                <a:gd name="T2" fmla="*/ 301 w 822"/>
                <a:gd name="T3" fmla="*/ 1305 h 1492"/>
                <a:gd name="T4" fmla="*/ 21 w 822"/>
                <a:gd name="T5" fmla="*/ 1279 h 1492"/>
                <a:gd name="T6" fmla="*/ 174 w 822"/>
                <a:gd name="T7" fmla="*/ 886 h 1492"/>
                <a:gd name="T8" fmla="*/ 601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2" name="Freeform 17"/>
            <p:cNvSpPr>
              <a:spLocks/>
            </p:cNvSpPr>
            <p:nvPr/>
          </p:nvSpPr>
          <p:spPr bwMode="auto">
            <a:xfrm>
              <a:off x="4004" y="2816"/>
              <a:ext cx="718" cy="973"/>
            </a:xfrm>
            <a:custGeom>
              <a:avLst/>
              <a:gdLst>
                <a:gd name="T0" fmla="*/ 718 w 718"/>
                <a:gd name="T1" fmla="*/ 9 h 973"/>
                <a:gd name="T2" fmla="*/ 223 w 718"/>
                <a:gd name="T3" fmla="*/ 411 h 973"/>
                <a:gd name="T4" fmla="*/ 3 w 718"/>
                <a:gd name="T5" fmla="*/ 740 h 973"/>
                <a:gd name="T6" fmla="*/ 206 w 718"/>
                <a:gd name="T7" fmla="*/ 850 h 973"/>
                <a:gd name="T8" fmla="*/ 467 w 718"/>
                <a:gd name="T9" fmla="*/ 0 h 9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18" h="973">
                  <a:moveTo>
                    <a:pt x="718" y="9"/>
                  </a:moveTo>
                  <a:cubicBezTo>
                    <a:pt x="636" y="76"/>
                    <a:pt x="342" y="289"/>
                    <a:pt x="223" y="411"/>
                  </a:cubicBezTo>
                  <a:cubicBezTo>
                    <a:pt x="104" y="533"/>
                    <a:pt x="6" y="667"/>
                    <a:pt x="3" y="740"/>
                  </a:cubicBezTo>
                  <a:cubicBezTo>
                    <a:pt x="0" y="813"/>
                    <a:pt x="129" y="973"/>
                    <a:pt x="206" y="850"/>
                  </a:cubicBezTo>
                  <a:cubicBezTo>
                    <a:pt x="283" y="727"/>
                    <a:pt x="413" y="177"/>
                    <a:pt x="467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33" name="AutoShape 11"/>
            <p:cNvSpPr>
              <a:spLocks noChangeArrowheads="1"/>
            </p:cNvSpPr>
            <p:nvPr/>
          </p:nvSpPr>
          <p:spPr bwMode="auto">
            <a:xfrm>
              <a:off x="3741" y="1623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634" name="AutoShape 12"/>
            <p:cNvSpPr>
              <a:spLocks noChangeArrowheads="1"/>
            </p:cNvSpPr>
            <p:nvPr/>
          </p:nvSpPr>
          <p:spPr bwMode="auto">
            <a:xfrm>
              <a:off x="4423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4599" name="AutoShape 23"/>
          <p:cNvSpPr>
            <a:spLocks noChangeArrowheads="1"/>
          </p:cNvSpPr>
          <p:nvPr/>
        </p:nvSpPr>
        <p:spPr bwMode="auto">
          <a:xfrm rot="-8724836">
            <a:off x="1668463" y="1341438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3.46821E-7 C 0.03004 -0.01179 0.17448 -0.13064 0.18056 -0.07052 C 0.18663 -0.0104 0.0658 0.26798 0.03611 0.36069 C 0.00643 0.45341 0.0059 0.4578 0.00278 0.48555 C -0.00035 0.5133 -0.0033 0.52902 0.01702 0.52786 C 0.03733 0.52671 0.10261 0.48925 0.125 0.47908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476 -0.08393 C 0.28577 0.00116 0.16528 0.32578 0.1408 0.42613 C 0.11632 0.52624 0.15382 0.50983 0.16788 0.51931 C 0.18195 0.52832 0.22309 0.45619 0.225 0.48116 C 0.22691 0.50613 0.19323 0.6437 0.179 0.66936 C 0.16476 0.69503 0.12413 0.66751 0.13924 0.63538 C 0.15434 0.60324 0.24236 0.51006 0.26945 0.47699 " pathEditMode="relative" rAng="0" ptsTypes="aaaaaaa">
                                      <p:cBhvr>
                                        <p:cTn id="9" dur="5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615 0.21064 C 0.45052 0.25295 0.38577 0.41179 0.37257 0.46428 C 0.35938 0.51676 0.36545 0.53087 0.38681 0.52555 C 0.40816 0.52023 0.47743 0.45202 0.50122 0.4326 " pathEditMode="relative" rAng="0" ptsTypes="aaaa">
                                      <p:cBhvr>
                                        <p:cTn id="12" dur="3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681 0.20439 C 0.57882 0.22705 0.55295 0.2948 0.53768 0.34012 C 0.5224 0.38543 0.50226 0.44786 0.49479 0.47699 C 0.48733 0.50613 0.48906 0.50705 0.49323 0.51514 C 0.4974 0.52324 0.50695 0.53364 0.52014 0.52555 C 0.53334 0.51746 0.56962 0.44347 0.57257 0.46636 C 0.57552 0.48925 0.54879 0.63954 0.53768 0.66312 C 0.52656 0.68671 0.49167 0.63769 0.5059 0.60809 C 0.52014 0.5785 0.59896 0.51098 0.62344 0.48555 " pathEditMode="relative" rAng="0" ptsTypes="aaaaaaaaa">
                                      <p:cBhvr>
                                        <p:cTn id="15" dur="5000" fill="hold"/>
                                        <p:tgtEl>
                                          <p:spTgt spid="245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9" grpId="0" animBg="1"/>
      <p:bldP spid="24599" grpId="1" animBg="1"/>
      <p:bldP spid="24599" grpId="2" animBg="1"/>
      <p:bldP spid="24599" grpId="3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7661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62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63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7651" name="Group 16"/>
          <p:cNvGrpSpPr>
            <a:grpSpLocks/>
          </p:cNvGrpSpPr>
          <p:nvPr/>
        </p:nvGrpSpPr>
        <p:grpSpPr bwMode="auto">
          <a:xfrm>
            <a:off x="5500688" y="2636838"/>
            <a:ext cx="1663700" cy="2157412"/>
            <a:chOff x="3465" y="1661"/>
            <a:chExt cx="1048" cy="1359"/>
          </a:xfrm>
        </p:grpSpPr>
        <p:sp>
          <p:nvSpPr>
            <p:cNvPr id="27658" name="Freeform 14"/>
            <p:cNvSpPr>
              <a:spLocks/>
            </p:cNvSpPr>
            <p:nvPr/>
          </p:nvSpPr>
          <p:spPr bwMode="auto">
            <a:xfrm>
              <a:off x="3868" y="1661"/>
              <a:ext cx="645" cy="1359"/>
            </a:xfrm>
            <a:custGeom>
              <a:avLst/>
              <a:gdLst>
                <a:gd name="T0" fmla="*/ 645 w 822"/>
                <a:gd name="T1" fmla="*/ 945 h 1492"/>
                <a:gd name="T2" fmla="*/ 236 w 822"/>
                <a:gd name="T3" fmla="*/ 1303 h 1492"/>
                <a:gd name="T4" fmla="*/ 16 w 822"/>
                <a:gd name="T5" fmla="*/ 1277 h 1492"/>
                <a:gd name="T6" fmla="*/ 137 w 822"/>
                <a:gd name="T7" fmla="*/ 884 h 1492"/>
                <a:gd name="T8" fmla="*/ 472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59" name="Freeform 15"/>
            <p:cNvSpPr>
              <a:spLocks/>
            </p:cNvSpPr>
            <p:nvPr/>
          </p:nvSpPr>
          <p:spPr bwMode="auto">
            <a:xfrm>
              <a:off x="3511" y="1661"/>
              <a:ext cx="763" cy="198"/>
            </a:xfrm>
            <a:custGeom>
              <a:avLst/>
              <a:gdLst>
                <a:gd name="T0" fmla="*/ 0 w 763"/>
                <a:gd name="T1" fmla="*/ 186 h 198"/>
                <a:gd name="T2" fmla="*/ 174 w 763"/>
                <a:gd name="T3" fmla="*/ 21 h 198"/>
                <a:gd name="T4" fmla="*/ 341 w 763"/>
                <a:gd name="T5" fmla="*/ 175 h 198"/>
                <a:gd name="T6" fmla="*/ 503 w 763"/>
                <a:gd name="T7" fmla="*/ 158 h 198"/>
                <a:gd name="T8" fmla="*/ 763 w 763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3" h="198">
                  <a:moveTo>
                    <a:pt x="0" y="186"/>
                  </a:moveTo>
                  <a:cubicBezTo>
                    <a:pt x="29" y="160"/>
                    <a:pt x="117" y="23"/>
                    <a:pt x="174" y="21"/>
                  </a:cubicBezTo>
                  <a:cubicBezTo>
                    <a:pt x="231" y="19"/>
                    <a:pt x="286" y="152"/>
                    <a:pt x="341" y="175"/>
                  </a:cubicBezTo>
                  <a:cubicBezTo>
                    <a:pt x="396" y="198"/>
                    <a:pt x="433" y="187"/>
                    <a:pt x="503" y="158"/>
                  </a:cubicBezTo>
                  <a:cubicBezTo>
                    <a:pt x="573" y="129"/>
                    <a:pt x="709" y="33"/>
                    <a:pt x="763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60" name="AutoShape 11"/>
            <p:cNvSpPr>
              <a:spLocks noChangeArrowheads="1"/>
            </p:cNvSpPr>
            <p:nvPr/>
          </p:nvSpPr>
          <p:spPr bwMode="auto">
            <a:xfrm>
              <a:off x="3465" y="1813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7652" name="Group 17"/>
          <p:cNvGrpSpPr>
            <a:grpSpLocks/>
          </p:cNvGrpSpPr>
          <p:nvPr/>
        </p:nvGrpSpPr>
        <p:grpSpPr bwMode="auto">
          <a:xfrm>
            <a:off x="2174875" y="476250"/>
            <a:ext cx="2468563" cy="4318000"/>
            <a:chOff x="1370" y="300"/>
            <a:chExt cx="1555" cy="2720"/>
          </a:xfrm>
        </p:grpSpPr>
        <p:sp>
          <p:nvSpPr>
            <p:cNvPr id="27654" name="Freeform 12"/>
            <p:cNvSpPr>
              <a:spLocks/>
            </p:cNvSpPr>
            <p:nvPr/>
          </p:nvSpPr>
          <p:spPr bwMode="auto">
            <a:xfrm>
              <a:off x="1416" y="318"/>
              <a:ext cx="1109" cy="1373"/>
            </a:xfrm>
            <a:custGeom>
              <a:avLst/>
              <a:gdLst>
                <a:gd name="T0" fmla="*/ 1109 w 1109"/>
                <a:gd name="T1" fmla="*/ 867 h 1373"/>
                <a:gd name="T2" fmla="*/ 571 w 1109"/>
                <a:gd name="T3" fmla="*/ 1324 h 1373"/>
                <a:gd name="T4" fmla="*/ 312 w 1109"/>
                <a:gd name="T5" fmla="*/ 1160 h 1373"/>
                <a:gd name="T6" fmla="*/ 692 w 1109"/>
                <a:gd name="T7" fmla="*/ 274 h 1373"/>
                <a:gd name="T8" fmla="*/ 638 w 1109"/>
                <a:gd name="T9" fmla="*/ 37 h 1373"/>
                <a:gd name="T10" fmla="*/ 394 w 1109"/>
                <a:gd name="T11" fmla="*/ 66 h 1373"/>
                <a:gd name="T12" fmla="*/ 0 w 1109"/>
                <a:gd name="T13" fmla="*/ 436 h 13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9" h="1373">
                  <a:moveTo>
                    <a:pt x="1109" y="867"/>
                  </a:moveTo>
                  <a:cubicBezTo>
                    <a:pt x="1019" y="943"/>
                    <a:pt x="704" y="1275"/>
                    <a:pt x="571" y="1324"/>
                  </a:cubicBezTo>
                  <a:cubicBezTo>
                    <a:pt x="438" y="1373"/>
                    <a:pt x="292" y="1335"/>
                    <a:pt x="312" y="1160"/>
                  </a:cubicBezTo>
                  <a:cubicBezTo>
                    <a:pt x="332" y="985"/>
                    <a:pt x="638" y="461"/>
                    <a:pt x="692" y="274"/>
                  </a:cubicBezTo>
                  <a:cubicBezTo>
                    <a:pt x="746" y="87"/>
                    <a:pt x="688" y="72"/>
                    <a:pt x="638" y="37"/>
                  </a:cubicBezTo>
                  <a:cubicBezTo>
                    <a:pt x="588" y="2"/>
                    <a:pt x="500" y="0"/>
                    <a:pt x="394" y="66"/>
                  </a:cubicBezTo>
                  <a:cubicBezTo>
                    <a:pt x="288" y="132"/>
                    <a:pt x="82" y="359"/>
                    <a:pt x="0" y="436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55" name="Freeform 13"/>
            <p:cNvSpPr>
              <a:spLocks/>
            </p:cNvSpPr>
            <p:nvPr/>
          </p:nvSpPr>
          <p:spPr bwMode="auto">
            <a:xfrm>
              <a:off x="1844" y="302"/>
              <a:ext cx="1036" cy="2718"/>
            </a:xfrm>
            <a:custGeom>
              <a:avLst/>
              <a:gdLst>
                <a:gd name="T0" fmla="*/ 834 w 1036"/>
                <a:gd name="T1" fmla="*/ 2294 h 2607"/>
                <a:gd name="T2" fmla="*/ 199 w 1036"/>
                <a:gd name="T3" fmla="*/ 2683 h 2607"/>
                <a:gd name="T4" fmla="*/ 14 w 1036"/>
                <a:gd name="T5" fmla="*/ 2509 h 2607"/>
                <a:gd name="T6" fmla="*/ 284 w 1036"/>
                <a:gd name="T7" fmla="*/ 1738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7656" name="AutoShape 9"/>
            <p:cNvSpPr>
              <a:spLocks noChangeArrowheads="1"/>
            </p:cNvSpPr>
            <p:nvPr/>
          </p:nvSpPr>
          <p:spPr bwMode="auto">
            <a:xfrm>
              <a:off x="1370" y="70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657" name="AutoShape 10"/>
            <p:cNvSpPr>
              <a:spLocks noChangeArrowheads="1"/>
            </p:cNvSpPr>
            <p:nvPr/>
          </p:nvSpPr>
          <p:spPr bwMode="auto">
            <a:xfrm>
              <a:off x="2834" y="30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618" name="AutoShape 18"/>
          <p:cNvSpPr>
            <a:spLocks noChangeArrowheads="1"/>
          </p:cNvSpPr>
          <p:nvPr/>
        </p:nvSpPr>
        <p:spPr bwMode="auto">
          <a:xfrm rot="-8724836">
            <a:off x="2174875" y="13414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46821E-7 C 0.01615 -0.01919 0.07674 -0.10682 0.09653 -0.11491 C 0.11632 -0.12301 0.12848 -0.09896 0.11875 -0.04925 C 0.10903 0.00046 0.04306 0.13919 0.03785 0.18312 C 0.03264 0.22705 0.06424 0.22289 0.08698 0.2148 C 0.10973 0.20671 0.15608 0.15121 0.17431 0.13457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365 -0.10636 C 0.24601 -0.08116 0.23594 -0.04185 0.20764 0.04786 C 0.17934 0.13757 0.10035 0.35399 0.08386 0.4326 C 0.06737 0.51121 0.08733 0.51815 0.10921 0.51931 C 0.13108 0.52046 0.19341 0.45572 0.21563 0.43908 " pathEditMode="relative" rAng="0" ptsTypes="aaaaa">
                                      <p:cBhvr>
                                        <p:cTn id="9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3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51 0.24671 C 0.3632 0.24116 0.379 0.21225 0.38698 0.21272 C 0.39497 0.21318 0.3974 0.24069 0.40608 0.24879 C 0.41476 0.25688 0.42466 0.26867 0.43941 0.2615 C 0.45417 0.25434 0.48334 0.21804 0.49497 0.20647 " pathEditMode="relative" rAng="0" ptsTypes="aaaaa">
                                      <p:cBhvr>
                                        <p:cTn id="12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9983 0.22335 C 0.48785 0.27191 0.43195 0.46613 0.4283 0.51306 C 0.42466 0.56 0.45955 0.51653 0.47761 0.50451 C 0.49566 0.49249 0.52414 0.45434 0.53629 0.44116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8" grpId="0" animBg="1"/>
      <p:bldP spid="25618" grpId="1" animBg="1"/>
      <p:bldP spid="25618" grpId="2" animBg="1"/>
      <p:bldP spid="25618" grpId="3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8690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91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92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675" name="Group 23"/>
          <p:cNvGrpSpPr>
            <a:grpSpLocks/>
          </p:cNvGrpSpPr>
          <p:nvPr/>
        </p:nvGrpSpPr>
        <p:grpSpPr bwMode="auto">
          <a:xfrm>
            <a:off x="5138738" y="2635250"/>
            <a:ext cx="3387725" cy="2141538"/>
            <a:chOff x="3237" y="1660"/>
            <a:chExt cx="2134" cy="1349"/>
          </a:xfrm>
        </p:grpSpPr>
        <p:sp>
          <p:nvSpPr>
            <p:cNvPr id="28684" name="Freeform 18"/>
            <p:cNvSpPr>
              <a:spLocks/>
            </p:cNvSpPr>
            <p:nvPr/>
          </p:nvSpPr>
          <p:spPr bwMode="auto">
            <a:xfrm>
              <a:off x="3878" y="1661"/>
              <a:ext cx="812" cy="1348"/>
            </a:xfrm>
            <a:custGeom>
              <a:avLst/>
              <a:gdLst>
                <a:gd name="T0" fmla="*/ 812 w 822"/>
                <a:gd name="T1" fmla="*/ 938 h 1492"/>
                <a:gd name="T2" fmla="*/ 297 w 822"/>
                <a:gd name="T3" fmla="*/ 1293 h 1492"/>
                <a:gd name="T4" fmla="*/ 21 w 822"/>
                <a:gd name="T5" fmla="*/ 1267 h 1492"/>
                <a:gd name="T6" fmla="*/ 172 w 822"/>
                <a:gd name="T7" fmla="*/ 877 h 1492"/>
                <a:gd name="T8" fmla="*/ 594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5" name="Freeform 19"/>
            <p:cNvSpPr>
              <a:spLocks/>
            </p:cNvSpPr>
            <p:nvPr/>
          </p:nvSpPr>
          <p:spPr bwMode="auto">
            <a:xfrm>
              <a:off x="3237" y="1706"/>
              <a:ext cx="812" cy="1303"/>
            </a:xfrm>
            <a:custGeom>
              <a:avLst/>
              <a:gdLst>
                <a:gd name="T0" fmla="*/ 812 w 822"/>
                <a:gd name="T1" fmla="*/ 907 h 1492"/>
                <a:gd name="T2" fmla="*/ 297 w 822"/>
                <a:gd name="T3" fmla="*/ 1250 h 1492"/>
                <a:gd name="T4" fmla="*/ 21 w 822"/>
                <a:gd name="T5" fmla="*/ 1224 h 1492"/>
                <a:gd name="T6" fmla="*/ 172 w 822"/>
                <a:gd name="T7" fmla="*/ 848 h 1492"/>
                <a:gd name="T8" fmla="*/ 594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6" name="Freeform 21"/>
            <p:cNvSpPr>
              <a:spLocks/>
            </p:cNvSpPr>
            <p:nvPr/>
          </p:nvSpPr>
          <p:spPr bwMode="auto">
            <a:xfrm>
              <a:off x="4559" y="1706"/>
              <a:ext cx="812" cy="1303"/>
            </a:xfrm>
            <a:custGeom>
              <a:avLst/>
              <a:gdLst>
                <a:gd name="T0" fmla="*/ 812 w 822"/>
                <a:gd name="T1" fmla="*/ 907 h 1492"/>
                <a:gd name="T2" fmla="*/ 297 w 822"/>
                <a:gd name="T3" fmla="*/ 1250 h 1492"/>
                <a:gd name="T4" fmla="*/ 21 w 822"/>
                <a:gd name="T5" fmla="*/ 1224 h 1492"/>
                <a:gd name="T6" fmla="*/ 172 w 822"/>
                <a:gd name="T7" fmla="*/ 848 h 1492"/>
                <a:gd name="T8" fmla="*/ 594 w 822"/>
                <a:gd name="T9" fmla="*/ 0 h 14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22" h="1492">
                  <a:moveTo>
                    <a:pt x="822" y="1038"/>
                  </a:moveTo>
                  <a:cubicBezTo>
                    <a:pt x="735" y="1103"/>
                    <a:pt x="434" y="1370"/>
                    <a:pt x="301" y="1431"/>
                  </a:cubicBezTo>
                  <a:cubicBezTo>
                    <a:pt x="168" y="1492"/>
                    <a:pt x="42" y="1479"/>
                    <a:pt x="21" y="1402"/>
                  </a:cubicBezTo>
                  <a:cubicBezTo>
                    <a:pt x="0" y="1325"/>
                    <a:pt x="78" y="1204"/>
                    <a:pt x="174" y="971"/>
                  </a:cubicBezTo>
                  <a:cubicBezTo>
                    <a:pt x="271" y="737"/>
                    <a:pt x="512" y="202"/>
                    <a:pt x="6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7" name="AutoShape 12"/>
            <p:cNvSpPr>
              <a:spLocks noChangeArrowheads="1"/>
            </p:cNvSpPr>
            <p:nvPr/>
          </p:nvSpPr>
          <p:spPr bwMode="auto">
            <a:xfrm>
              <a:off x="3787" y="166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8" name="AutoShape 13"/>
            <p:cNvSpPr>
              <a:spLocks noChangeArrowheads="1"/>
            </p:cNvSpPr>
            <p:nvPr/>
          </p:nvSpPr>
          <p:spPr bwMode="auto">
            <a:xfrm>
              <a:off x="4376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9" name="AutoShape 14"/>
            <p:cNvSpPr>
              <a:spLocks noChangeArrowheads="1"/>
            </p:cNvSpPr>
            <p:nvPr/>
          </p:nvSpPr>
          <p:spPr bwMode="auto">
            <a:xfrm>
              <a:off x="5103" y="166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676" name="Group 22"/>
          <p:cNvGrpSpPr>
            <a:grpSpLocks/>
          </p:cNvGrpSpPr>
          <p:nvPr/>
        </p:nvGrpSpPr>
        <p:grpSpPr bwMode="auto">
          <a:xfrm>
            <a:off x="382588" y="447675"/>
            <a:ext cx="4332287" cy="4373563"/>
            <a:chOff x="1005" y="300"/>
            <a:chExt cx="2729" cy="2755"/>
          </a:xfrm>
        </p:grpSpPr>
        <p:sp>
          <p:nvSpPr>
            <p:cNvPr id="28678" name="Freeform 15"/>
            <p:cNvSpPr>
              <a:spLocks/>
            </p:cNvSpPr>
            <p:nvPr/>
          </p:nvSpPr>
          <p:spPr bwMode="auto">
            <a:xfrm>
              <a:off x="1051" y="309"/>
              <a:ext cx="1131" cy="2746"/>
            </a:xfrm>
            <a:custGeom>
              <a:avLst/>
              <a:gdLst>
                <a:gd name="T0" fmla="*/ 888 w 1131"/>
                <a:gd name="T1" fmla="*/ 2341 h 2746"/>
                <a:gd name="T2" fmla="*/ 259 w 1131"/>
                <a:gd name="T3" fmla="*/ 2712 h 2746"/>
                <a:gd name="T4" fmla="*/ 74 w 1131"/>
                <a:gd name="T5" fmla="*/ 2546 h 2746"/>
                <a:gd name="T6" fmla="*/ 344 w 1131"/>
                <a:gd name="T7" fmla="*/ 1806 h 2746"/>
                <a:gd name="T8" fmla="*/ 1034 w 1131"/>
                <a:gd name="T9" fmla="*/ 358 h 2746"/>
                <a:gd name="T10" fmla="*/ 927 w 1131"/>
                <a:gd name="T11" fmla="*/ 32 h 2746"/>
                <a:gd name="T12" fmla="*/ 549 w 1131"/>
                <a:gd name="T13" fmla="*/ 166 h 2746"/>
                <a:gd name="T14" fmla="*/ 0 w 1131"/>
                <a:gd name="T15" fmla="*/ 514 h 27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31" h="2746">
                  <a:moveTo>
                    <a:pt x="888" y="2341"/>
                  </a:moveTo>
                  <a:cubicBezTo>
                    <a:pt x="784" y="2403"/>
                    <a:pt x="395" y="2678"/>
                    <a:pt x="259" y="2712"/>
                  </a:cubicBezTo>
                  <a:cubicBezTo>
                    <a:pt x="123" y="2746"/>
                    <a:pt x="60" y="2697"/>
                    <a:pt x="74" y="2546"/>
                  </a:cubicBezTo>
                  <a:cubicBezTo>
                    <a:pt x="88" y="2395"/>
                    <a:pt x="184" y="2171"/>
                    <a:pt x="344" y="1806"/>
                  </a:cubicBezTo>
                  <a:cubicBezTo>
                    <a:pt x="504" y="1441"/>
                    <a:pt x="937" y="654"/>
                    <a:pt x="1034" y="358"/>
                  </a:cubicBezTo>
                  <a:cubicBezTo>
                    <a:pt x="1131" y="62"/>
                    <a:pt x="1008" y="64"/>
                    <a:pt x="927" y="32"/>
                  </a:cubicBezTo>
                  <a:cubicBezTo>
                    <a:pt x="846" y="0"/>
                    <a:pt x="703" y="86"/>
                    <a:pt x="549" y="166"/>
                  </a:cubicBezTo>
                  <a:cubicBezTo>
                    <a:pt x="395" y="246"/>
                    <a:pt x="114" y="442"/>
                    <a:pt x="0" y="514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79" name="Freeform 17"/>
            <p:cNvSpPr>
              <a:spLocks/>
            </p:cNvSpPr>
            <p:nvPr/>
          </p:nvSpPr>
          <p:spPr bwMode="auto">
            <a:xfrm>
              <a:off x="2653" y="352"/>
              <a:ext cx="1036" cy="2702"/>
            </a:xfrm>
            <a:custGeom>
              <a:avLst/>
              <a:gdLst>
                <a:gd name="T0" fmla="*/ 834 w 1036"/>
                <a:gd name="T1" fmla="*/ 2280 h 2607"/>
                <a:gd name="T2" fmla="*/ 199 w 1036"/>
                <a:gd name="T3" fmla="*/ 2667 h 2607"/>
                <a:gd name="T4" fmla="*/ 14 w 1036"/>
                <a:gd name="T5" fmla="*/ 2495 h 2607"/>
                <a:gd name="T6" fmla="*/ 284 w 1036"/>
                <a:gd name="T7" fmla="*/ 1728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0" name="AutoShape 9"/>
            <p:cNvSpPr>
              <a:spLocks noChangeArrowheads="1"/>
            </p:cNvSpPr>
            <p:nvPr/>
          </p:nvSpPr>
          <p:spPr bwMode="auto">
            <a:xfrm>
              <a:off x="1005" y="75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1" name="AutoShape 10"/>
            <p:cNvSpPr>
              <a:spLocks noChangeArrowheads="1"/>
            </p:cNvSpPr>
            <p:nvPr/>
          </p:nvSpPr>
          <p:spPr bwMode="auto">
            <a:xfrm>
              <a:off x="3643" y="30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682" name="Freeform 16"/>
            <p:cNvSpPr>
              <a:spLocks/>
            </p:cNvSpPr>
            <p:nvPr/>
          </p:nvSpPr>
          <p:spPr bwMode="auto">
            <a:xfrm>
              <a:off x="1889" y="352"/>
              <a:ext cx="1036" cy="2696"/>
            </a:xfrm>
            <a:custGeom>
              <a:avLst/>
              <a:gdLst>
                <a:gd name="T0" fmla="*/ 834 w 1036"/>
                <a:gd name="T1" fmla="*/ 2275 h 2607"/>
                <a:gd name="T2" fmla="*/ 199 w 1036"/>
                <a:gd name="T3" fmla="*/ 2661 h 2607"/>
                <a:gd name="T4" fmla="*/ 14 w 1036"/>
                <a:gd name="T5" fmla="*/ 2489 h 2607"/>
                <a:gd name="T6" fmla="*/ 284 w 1036"/>
                <a:gd name="T7" fmla="*/ 1724 h 2607"/>
                <a:gd name="T8" fmla="*/ 1036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3" name="AutoShape 11"/>
            <p:cNvSpPr>
              <a:spLocks noChangeArrowheads="1"/>
            </p:cNvSpPr>
            <p:nvPr/>
          </p:nvSpPr>
          <p:spPr bwMode="auto">
            <a:xfrm>
              <a:off x="2879" y="30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6648" name="AutoShape 24"/>
          <p:cNvSpPr>
            <a:spLocks noChangeArrowheads="1"/>
          </p:cNvSpPr>
          <p:nvPr/>
        </p:nvSpPr>
        <p:spPr bwMode="auto">
          <a:xfrm rot="-8724836">
            <a:off x="455613" y="1341438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46821E-7 C 0.03021 -0.01179 0.17466 -0.13064 0.18073 -0.07052 C 0.18681 -0.0104 0.06598 0.26798 0.03629 0.36069 C 0.0066 0.45341 0.00608 0.4578 0.00295 0.48555 C -0.00017 0.5133 -0.00312 0.52902 0.01719 0.52786 C 0.0375 0.52671 0.10278 0.48925 0.12518 0.47908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834 -0.07884 C 0.22466 0.1563 0.14098 0.39168 0.13542 0.48116 C 0.12986 0.57064 0.25174 0.46197 0.275 0.45804 " pathEditMode="relative" ptsTypes="aaA">
                                      <p:cBhvr>
                                        <p:cTn id="9" dur="3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122 -0.08647 C 0.42309 -0.00023 0.30782 0.32948 0.28455 0.43121 C 0.26129 0.53295 0.2915 0.52139 0.31164 0.52439 C 0.33177 0.5274 0.38577 0.4652 0.40521 0.44948 " pathEditMode="relative" rAng="0" ptsTypes="aaaa">
                                      <p:cBhvr>
                                        <p:cTn id="12" dur="5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799 0.21272 C 0.59236 0.25503 0.52761 0.41387 0.51441 0.46636 C 0.50122 0.51884 0.50729 0.53295 0.52865 0.52763 C 0.55 0.52231 0.61927 0.4541 0.64306 0.43468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834 0.21711 C 0.69479 0.26682 0.61789 0.47954 0.62743 0.51514 C 0.63698 0.55075 0.73681 0.44809 0.76563 0.43052 " pathEditMode="relative" rAng="0" ptsTypes="aaa">
                                      <p:cBhvr>
                                        <p:cTn id="18" dur="3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2917 0.21711 C 0.82118 0.23977 0.79532 0.30751 0.78004 0.35283 C 0.76476 0.39815 0.74462 0.46058 0.73716 0.48971 C 0.72969 0.51884 0.73143 0.51977 0.73559 0.52786 C 0.73976 0.53595 0.74323 0.55029 0.7625 0.53827 C 0.78177 0.52624 0.83282 0.47306 0.85122 0.45595 " pathEditMode="relative" rAng="0" ptsTypes="aaaaaa">
                                      <p:cBhvr>
                                        <p:cTn id="21" dur="5000" fill="hold"/>
                                        <p:tgtEl>
                                          <p:spTgt spid="26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8" grpId="0" animBg="1"/>
      <p:bldP spid="26648" grpId="1" animBg="1"/>
      <p:bldP spid="26648" grpId="2" animBg="1"/>
      <p:bldP spid="26648" grpId="3" animBg="1"/>
      <p:bldP spid="26648" grpId="4" animBg="1"/>
      <p:bldP spid="26648" grpId="5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29718" name="Line 3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19" name="Line 4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9720" name="Line 5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699" name="Group 22"/>
          <p:cNvGrpSpPr>
            <a:grpSpLocks/>
          </p:cNvGrpSpPr>
          <p:nvPr/>
        </p:nvGrpSpPr>
        <p:grpSpPr bwMode="auto">
          <a:xfrm>
            <a:off x="5138738" y="2635250"/>
            <a:ext cx="3532187" cy="3408363"/>
            <a:chOff x="3237" y="1660"/>
            <a:chExt cx="2225" cy="2147"/>
          </a:xfrm>
        </p:grpSpPr>
        <p:grpSp>
          <p:nvGrpSpPr>
            <p:cNvPr id="29710" name="Group 6"/>
            <p:cNvGrpSpPr>
              <a:grpSpLocks/>
            </p:cNvGrpSpPr>
            <p:nvPr/>
          </p:nvGrpSpPr>
          <p:grpSpPr bwMode="auto">
            <a:xfrm>
              <a:off x="3237" y="1660"/>
              <a:ext cx="2134" cy="1349"/>
              <a:chOff x="3237" y="1660"/>
              <a:chExt cx="2134" cy="1349"/>
            </a:xfrm>
          </p:grpSpPr>
          <p:sp>
            <p:nvSpPr>
              <p:cNvPr id="29712" name="Freeform 7"/>
              <p:cNvSpPr>
                <a:spLocks/>
              </p:cNvSpPr>
              <p:nvPr/>
            </p:nvSpPr>
            <p:spPr bwMode="auto">
              <a:xfrm>
                <a:off x="3878" y="1661"/>
                <a:ext cx="812" cy="1348"/>
              </a:xfrm>
              <a:custGeom>
                <a:avLst/>
                <a:gdLst>
                  <a:gd name="T0" fmla="*/ 812 w 822"/>
                  <a:gd name="T1" fmla="*/ 938 h 1492"/>
                  <a:gd name="T2" fmla="*/ 297 w 822"/>
                  <a:gd name="T3" fmla="*/ 1293 h 1492"/>
                  <a:gd name="T4" fmla="*/ 21 w 822"/>
                  <a:gd name="T5" fmla="*/ 1267 h 1492"/>
                  <a:gd name="T6" fmla="*/ 172 w 822"/>
                  <a:gd name="T7" fmla="*/ 877 h 1492"/>
                  <a:gd name="T8" fmla="*/ 594 w 822"/>
                  <a:gd name="T9" fmla="*/ 0 h 14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22" h="1492">
                    <a:moveTo>
                      <a:pt x="822" y="1038"/>
                    </a:moveTo>
                    <a:cubicBezTo>
                      <a:pt x="735" y="1103"/>
                      <a:pt x="434" y="1370"/>
                      <a:pt x="301" y="1431"/>
                    </a:cubicBezTo>
                    <a:cubicBezTo>
                      <a:pt x="168" y="1492"/>
                      <a:pt x="42" y="1479"/>
                      <a:pt x="21" y="1402"/>
                    </a:cubicBezTo>
                    <a:cubicBezTo>
                      <a:pt x="0" y="1325"/>
                      <a:pt x="78" y="1204"/>
                      <a:pt x="174" y="971"/>
                    </a:cubicBezTo>
                    <a:cubicBezTo>
                      <a:pt x="271" y="737"/>
                      <a:pt x="512" y="202"/>
                      <a:pt x="601" y="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3" name="Freeform 8"/>
              <p:cNvSpPr>
                <a:spLocks/>
              </p:cNvSpPr>
              <p:nvPr/>
            </p:nvSpPr>
            <p:spPr bwMode="auto">
              <a:xfrm>
                <a:off x="3237" y="1706"/>
                <a:ext cx="812" cy="1303"/>
              </a:xfrm>
              <a:custGeom>
                <a:avLst/>
                <a:gdLst>
                  <a:gd name="T0" fmla="*/ 812 w 822"/>
                  <a:gd name="T1" fmla="*/ 907 h 1492"/>
                  <a:gd name="T2" fmla="*/ 297 w 822"/>
                  <a:gd name="T3" fmla="*/ 1250 h 1492"/>
                  <a:gd name="T4" fmla="*/ 21 w 822"/>
                  <a:gd name="T5" fmla="*/ 1224 h 1492"/>
                  <a:gd name="T6" fmla="*/ 172 w 822"/>
                  <a:gd name="T7" fmla="*/ 848 h 1492"/>
                  <a:gd name="T8" fmla="*/ 594 w 822"/>
                  <a:gd name="T9" fmla="*/ 0 h 14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22" h="1492">
                    <a:moveTo>
                      <a:pt x="822" y="1038"/>
                    </a:moveTo>
                    <a:cubicBezTo>
                      <a:pt x="735" y="1103"/>
                      <a:pt x="434" y="1370"/>
                      <a:pt x="301" y="1431"/>
                    </a:cubicBezTo>
                    <a:cubicBezTo>
                      <a:pt x="168" y="1492"/>
                      <a:pt x="42" y="1479"/>
                      <a:pt x="21" y="1402"/>
                    </a:cubicBezTo>
                    <a:cubicBezTo>
                      <a:pt x="0" y="1325"/>
                      <a:pt x="78" y="1204"/>
                      <a:pt x="174" y="971"/>
                    </a:cubicBezTo>
                    <a:cubicBezTo>
                      <a:pt x="271" y="737"/>
                      <a:pt x="512" y="202"/>
                      <a:pt x="601" y="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4" name="Freeform 9"/>
              <p:cNvSpPr>
                <a:spLocks/>
              </p:cNvSpPr>
              <p:nvPr/>
            </p:nvSpPr>
            <p:spPr bwMode="auto">
              <a:xfrm>
                <a:off x="4559" y="1706"/>
                <a:ext cx="812" cy="1303"/>
              </a:xfrm>
              <a:custGeom>
                <a:avLst/>
                <a:gdLst>
                  <a:gd name="T0" fmla="*/ 812 w 822"/>
                  <a:gd name="T1" fmla="*/ 907 h 1492"/>
                  <a:gd name="T2" fmla="*/ 297 w 822"/>
                  <a:gd name="T3" fmla="*/ 1250 h 1492"/>
                  <a:gd name="T4" fmla="*/ 21 w 822"/>
                  <a:gd name="T5" fmla="*/ 1224 h 1492"/>
                  <a:gd name="T6" fmla="*/ 172 w 822"/>
                  <a:gd name="T7" fmla="*/ 848 h 1492"/>
                  <a:gd name="T8" fmla="*/ 594 w 822"/>
                  <a:gd name="T9" fmla="*/ 0 h 14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22" h="1492">
                    <a:moveTo>
                      <a:pt x="822" y="1038"/>
                    </a:moveTo>
                    <a:cubicBezTo>
                      <a:pt x="735" y="1103"/>
                      <a:pt x="434" y="1370"/>
                      <a:pt x="301" y="1431"/>
                    </a:cubicBezTo>
                    <a:cubicBezTo>
                      <a:pt x="168" y="1492"/>
                      <a:pt x="42" y="1479"/>
                      <a:pt x="21" y="1402"/>
                    </a:cubicBezTo>
                    <a:cubicBezTo>
                      <a:pt x="0" y="1325"/>
                      <a:pt x="78" y="1204"/>
                      <a:pt x="174" y="971"/>
                    </a:cubicBezTo>
                    <a:cubicBezTo>
                      <a:pt x="271" y="737"/>
                      <a:pt x="512" y="202"/>
                      <a:pt x="601" y="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5" name="AutoShape 10"/>
              <p:cNvSpPr>
                <a:spLocks noChangeArrowheads="1"/>
              </p:cNvSpPr>
              <p:nvPr/>
            </p:nvSpPr>
            <p:spPr bwMode="auto">
              <a:xfrm>
                <a:off x="3787" y="1660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716" name="AutoShape 11"/>
              <p:cNvSpPr>
                <a:spLocks noChangeArrowheads="1"/>
              </p:cNvSpPr>
              <p:nvPr/>
            </p:nvSpPr>
            <p:spPr bwMode="auto">
              <a:xfrm>
                <a:off x="4376" y="1661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717" name="AutoShape 12"/>
              <p:cNvSpPr>
                <a:spLocks noChangeArrowheads="1"/>
              </p:cNvSpPr>
              <p:nvPr/>
            </p:nvSpPr>
            <p:spPr bwMode="auto">
              <a:xfrm>
                <a:off x="5103" y="1661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9711" name="Freeform 20"/>
            <p:cNvSpPr>
              <a:spLocks/>
            </p:cNvSpPr>
            <p:nvPr/>
          </p:nvSpPr>
          <p:spPr bwMode="auto">
            <a:xfrm>
              <a:off x="4744" y="2664"/>
              <a:ext cx="718" cy="1143"/>
            </a:xfrm>
            <a:custGeom>
              <a:avLst/>
              <a:gdLst>
                <a:gd name="T0" fmla="*/ 718 w 718"/>
                <a:gd name="T1" fmla="*/ 118 h 1095"/>
                <a:gd name="T2" fmla="*/ 223 w 718"/>
                <a:gd name="T3" fmla="*/ 538 h 1095"/>
                <a:gd name="T4" fmla="*/ 3 w 718"/>
                <a:gd name="T5" fmla="*/ 881 h 1095"/>
                <a:gd name="T6" fmla="*/ 206 w 718"/>
                <a:gd name="T7" fmla="*/ 996 h 1095"/>
                <a:gd name="T8" fmla="*/ 554 w 718"/>
                <a:gd name="T9" fmla="*/ 0 h 10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18" h="1095">
                  <a:moveTo>
                    <a:pt x="718" y="113"/>
                  </a:moveTo>
                  <a:cubicBezTo>
                    <a:pt x="636" y="180"/>
                    <a:pt x="342" y="393"/>
                    <a:pt x="223" y="515"/>
                  </a:cubicBezTo>
                  <a:cubicBezTo>
                    <a:pt x="104" y="637"/>
                    <a:pt x="6" y="771"/>
                    <a:pt x="3" y="844"/>
                  </a:cubicBezTo>
                  <a:cubicBezTo>
                    <a:pt x="0" y="917"/>
                    <a:pt x="114" y="1095"/>
                    <a:pt x="206" y="954"/>
                  </a:cubicBezTo>
                  <a:cubicBezTo>
                    <a:pt x="298" y="813"/>
                    <a:pt x="482" y="199"/>
                    <a:pt x="554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700" name="Group 23"/>
          <p:cNvGrpSpPr>
            <a:grpSpLocks/>
          </p:cNvGrpSpPr>
          <p:nvPr/>
        </p:nvGrpSpPr>
        <p:grpSpPr bwMode="auto">
          <a:xfrm>
            <a:off x="382588" y="447675"/>
            <a:ext cx="4332287" cy="5608638"/>
            <a:chOff x="241" y="282"/>
            <a:chExt cx="2729" cy="3533"/>
          </a:xfrm>
        </p:grpSpPr>
        <p:grpSp>
          <p:nvGrpSpPr>
            <p:cNvPr id="29702" name="Group 13"/>
            <p:cNvGrpSpPr>
              <a:grpSpLocks/>
            </p:cNvGrpSpPr>
            <p:nvPr/>
          </p:nvGrpSpPr>
          <p:grpSpPr bwMode="auto">
            <a:xfrm>
              <a:off x="241" y="282"/>
              <a:ext cx="2729" cy="2755"/>
              <a:chOff x="1005" y="300"/>
              <a:chExt cx="2729" cy="2755"/>
            </a:xfrm>
          </p:grpSpPr>
          <p:sp>
            <p:nvSpPr>
              <p:cNvPr id="29704" name="Freeform 14"/>
              <p:cNvSpPr>
                <a:spLocks/>
              </p:cNvSpPr>
              <p:nvPr/>
            </p:nvSpPr>
            <p:spPr bwMode="auto">
              <a:xfrm>
                <a:off x="1051" y="309"/>
                <a:ext cx="1131" cy="2746"/>
              </a:xfrm>
              <a:custGeom>
                <a:avLst/>
                <a:gdLst>
                  <a:gd name="T0" fmla="*/ 888 w 1131"/>
                  <a:gd name="T1" fmla="*/ 2341 h 2746"/>
                  <a:gd name="T2" fmla="*/ 259 w 1131"/>
                  <a:gd name="T3" fmla="*/ 2712 h 2746"/>
                  <a:gd name="T4" fmla="*/ 74 w 1131"/>
                  <a:gd name="T5" fmla="*/ 2546 h 2746"/>
                  <a:gd name="T6" fmla="*/ 344 w 1131"/>
                  <a:gd name="T7" fmla="*/ 1806 h 2746"/>
                  <a:gd name="T8" fmla="*/ 1034 w 1131"/>
                  <a:gd name="T9" fmla="*/ 358 h 2746"/>
                  <a:gd name="T10" fmla="*/ 927 w 1131"/>
                  <a:gd name="T11" fmla="*/ 32 h 2746"/>
                  <a:gd name="T12" fmla="*/ 549 w 1131"/>
                  <a:gd name="T13" fmla="*/ 166 h 2746"/>
                  <a:gd name="T14" fmla="*/ 0 w 1131"/>
                  <a:gd name="T15" fmla="*/ 514 h 274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131" h="2746">
                    <a:moveTo>
                      <a:pt x="888" y="2341"/>
                    </a:moveTo>
                    <a:cubicBezTo>
                      <a:pt x="784" y="2403"/>
                      <a:pt x="395" y="2678"/>
                      <a:pt x="259" y="2712"/>
                    </a:cubicBezTo>
                    <a:cubicBezTo>
                      <a:pt x="123" y="2746"/>
                      <a:pt x="60" y="2697"/>
                      <a:pt x="74" y="2546"/>
                    </a:cubicBezTo>
                    <a:cubicBezTo>
                      <a:pt x="88" y="2395"/>
                      <a:pt x="184" y="2171"/>
                      <a:pt x="344" y="1806"/>
                    </a:cubicBezTo>
                    <a:cubicBezTo>
                      <a:pt x="504" y="1441"/>
                      <a:pt x="937" y="654"/>
                      <a:pt x="1034" y="358"/>
                    </a:cubicBezTo>
                    <a:cubicBezTo>
                      <a:pt x="1131" y="62"/>
                      <a:pt x="1008" y="64"/>
                      <a:pt x="927" y="32"/>
                    </a:cubicBezTo>
                    <a:cubicBezTo>
                      <a:pt x="846" y="0"/>
                      <a:pt x="703" y="86"/>
                      <a:pt x="549" y="166"/>
                    </a:cubicBezTo>
                    <a:cubicBezTo>
                      <a:pt x="395" y="246"/>
                      <a:pt x="114" y="442"/>
                      <a:pt x="0" y="514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05" name="Freeform 15"/>
              <p:cNvSpPr>
                <a:spLocks/>
              </p:cNvSpPr>
              <p:nvPr/>
            </p:nvSpPr>
            <p:spPr bwMode="auto">
              <a:xfrm>
                <a:off x="2653" y="352"/>
                <a:ext cx="1036" cy="2702"/>
              </a:xfrm>
              <a:custGeom>
                <a:avLst/>
                <a:gdLst>
                  <a:gd name="T0" fmla="*/ 834 w 1036"/>
                  <a:gd name="T1" fmla="*/ 2280 h 2607"/>
                  <a:gd name="T2" fmla="*/ 199 w 1036"/>
                  <a:gd name="T3" fmla="*/ 2667 h 2607"/>
                  <a:gd name="T4" fmla="*/ 14 w 1036"/>
                  <a:gd name="T5" fmla="*/ 2495 h 2607"/>
                  <a:gd name="T6" fmla="*/ 284 w 1036"/>
                  <a:gd name="T7" fmla="*/ 1728 h 2607"/>
                  <a:gd name="T8" fmla="*/ 1036 w 1036"/>
                  <a:gd name="T9" fmla="*/ 0 h 26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36" h="2607">
                    <a:moveTo>
                      <a:pt x="834" y="2200"/>
                    </a:moveTo>
                    <a:cubicBezTo>
                      <a:pt x="728" y="2262"/>
                      <a:pt x="336" y="2539"/>
                      <a:pt x="199" y="2573"/>
                    </a:cubicBezTo>
                    <a:cubicBezTo>
                      <a:pt x="62" y="2607"/>
                      <a:pt x="0" y="2558"/>
                      <a:pt x="14" y="2407"/>
                    </a:cubicBezTo>
                    <a:cubicBezTo>
                      <a:pt x="28" y="2256"/>
                      <a:pt x="114" y="2068"/>
                      <a:pt x="284" y="1667"/>
                    </a:cubicBezTo>
                    <a:cubicBezTo>
                      <a:pt x="454" y="1266"/>
                      <a:pt x="879" y="347"/>
                      <a:pt x="1036" y="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06" name="AutoShape 16"/>
              <p:cNvSpPr>
                <a:spLocks noChangeArrowheads="1"/>
              </p:cNvSpPr>
              <p:nvPr/>
            </p:nvSpPr>
            <p:spPr bwMode="auto">
              <a:xfrm>
                <a:off x="1005" y="754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707" name="AutoShape 17"/>
              <p:cNvSpPr>
                <a:spLocks noChangeArrowheads="1"/>
              </p:cNvSpPr>
              <p:nvPr/>
            </p:nvSpPr>
            <p:spPr bwMode="auto">
              <a:xfrm>
                <a:off x="3643" y="300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708" name="Freeform 18"/>
              <p:cNvSpPr>
                <a:spLocks/>
              </p:cNvSpPr>
              <p:nvPr/>
            </p:nvSpPr>
            <p:spPr bwMode="auto">
              <a:xfrm>
                <a:off x="1889" y="352"/>
                <a:ext cx="1036" cy="2696"/>
              </a:xfrm>
              <a:custGeom>
                <a:avLst/>
                <a:gdLst>
                  <a:gd name="T0" fmla="*/ 834 w 1036"/>
                  <a:gd name="T1" fmla="*/ 2275 h 2607"/>
                  <a:gd name="T2" fmla="*/ 199 w 1036"/>
                  <a:gd name="T3" fmla="*/ 2661 h 2607"/>
                  <a:gd name="T4" fmla="*/ 14 w 1036"/>
                  <a:gd name="T5" fmla="*/ 2489 h 2607"/>
                  <a:gd name="T6" fmla="*/ 284 w 1036"/>
                  <a:gd name="T7" fmla="*/ 1724 h 2607"/>
                  <a:gd name="T8" fmla="*/ 1036 w 1036"/>
                  <a:gd name="T9" fmla="*/ 0 h 26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36" h="2607">
                    <a:moveTo>
                      <a:pt x="834" y="2200"/>
                    </a:moveTo>
                    <a:cubicBezTo>
                      <a:pt x="728" y="2262"/>
                      <a:pt x="336" y="2539"/>
                      <a:pt x="199" y="2573"/>
                    </a:cubicBezTo>
                    <a:cubicBezTo>
                      <a:pt x="62" y="2607"/>
                      <a:pt x="0" y="2558"/>
                      <a:pt x="14" y="2407"/>
                    </a:cubicBezTo>
                    <a:cubicBezTo>
                      <a:pt x="28" y="2256"/>
                      <a:pt x="114" y="2068"/>
                      <a:pt x="284" y="1667"/>
                    </a:cubicBezTo>
                    <a:cubicBezTo>
                      <a:pt x="454" y="1266"/>
                      <a:pt x="879" y="347"/>
                      <a:pt x="1036" y="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09" name="AutoShape 19"/>
              <p:cNvSpPr>
                <a:spLocks noChangeArrowheads="1"/>
              </p:cNvSpPr>
              <p:nvPr/>
            </p:nvSpPr>
            <p:spPr bwMode="auto">
              <a:xfrm>
                <a:off x="2879" y="300"/>
                <a:ext cx="91" cy="91"/>
              </a:xfrm>
              <a:prstGeom prst="flowChartConnector">
                <a:avLst/>
              </a:prstGeom>
              <a:solidFill>
                <a:srgbClr val="FF33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9703" name="Freeform 21"/>
            <p:cNvSpPr>
              <a:spLocks/>
            </p:cNvSpPr>
            <p:nvPr/>
          </p:nvSpPr>
          <p:spPr bwMode="auto">
            <a:xfrm>
              <a:off x="2161" y="2664"/>
              <a:ext cx="718" cy="1151"/>
            </a:xfrm>
            <a:custGeom>
              <a:avLst/>
              <a:gdLst>
                <a:gd name="T0" fmla="*/ 718 w 718"/>
                <a:gd name="T1" fmla="*/ 161 h 1151"/>
                <a:gd name="T2" fmla="*/ 223 w 718"/>
                <a:gd name="T3" fmla="*/ 563 h 1151"/>
                <a:gd name="T4" fmla="*/ 3 w 718"/>
                <a:gd name="T5" fmla="*/ 892 h 1151"/>
                <a:gd name="T6" fmla="*/ 206 w 718"/>
                <a:gd name="T7" fmla="*/ 1002 h 1151"/>
                <a:gd name="T8" fmla="*/ 515 w 718"/>
                <a:gd name="T9" fmla="*/ 0 h 1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18" h="1151">
                  <a:moveTo>
                    <a:pt x="718" y="161"/>
                  </a:moveTo>
                  <a:cubicBezTo>
                    <a:pt x="636" y="228"/>
                    <a:pt x="342" y="441"/>
                    <a:pt x="223" y="563"/>
                  </a:cubicBezTo>
                  <a:cubicBezTo>
                    <a:pt x="104" y="685"/>
                    <a:pt x="6" y="819"/>
                    <a:pt x="3" y="892"/>
                  </a:cubicBezTo>
                  <a:cubicBezTo>
                    <a:pt x="0" y="965"/>
                    <a:pt x="121" y="1151"/>
                    <a:pt x="206" y="1002"/>
                  </a:cubicBezTo>
                  <a:cubicBezTo>
                    <a:pt x="291" y="853"/>
                    <a:pt x="451" y="209"/>
                    <a:pt x="515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936" name="AutoShape 24"/>
          <p:cNvSpPr>
            <a:spLocks noChangeArrowheads="1"/>
          </p:cNvSpPr>
          <p:nvPr/>
        </p:nvSpPr>
        <p:spPr bwMode="auto">
          <a:xfrm rot="-8724836">
            <a:off x="455613" y="1341438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46821E-7 C 0.03021 -0.01179 0.17466 -0.13064 0.18073 -0.07052 C 0.18681 -0.0104 0.06598 0.26798 0.03629 0.36069 C 0.0066 0.45341 0.00608 0.4578 0.00295 0.48555 C -0.00017 0.5133 -0.00312 0.52902 0.01719 0.52786 C 0.0375 0.52671 0.10278 0.48925 0.12518 0.47908 " pathEditMode="relative" rAng="0" ptsTypes="aaaaaa">
                                      <p:cBhvr>
                                        <p:cTn id="6" dur="3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834 -0.07884 C 0.22466 0.1563 0.14098 0.39168 0.13542 0.48116 C 0.12986 0.57064 0.25174 0.46197 0.275 0.45804 " pathEditMode="relative" ptsTypes="aaA">
                                      <p:cBhvr>
                                        <p:cTn id="9" dur="3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122 -0.09156 C 0.42309 -0.00532 0.30782 0.32439 0.28455 0.42613 C 0.26129 0.52786 0.2915 0.51769 0.31164 0.51931 C 0.33177 0.52069 0.39775 0.40971 0.40521 0.43468 C 0.41268 0.45942 0.37188 0.63561 0.35608 0.66936 C 0.34028 0.70312 0.2974 0.66821 0.31007 0.63769 C 0.32275 0.60717 0.40677 0.51723 0.43229 0.48555 " pathEditMode="relative" rAng="0" ptsTypes="aaaaaaa">
                                      <p:cBhvr>
                                        <p:cTn id="12" dur="5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799 0.21272 C 0.59236 0.25503 0.52761 0.41387 0.51441 0.46636 C 0.50122 0.51884 0.50729 0.53295 0.52865 0.52763 C 0.55 0.52231 0.61927 0.4541 0.64306 0.43468 " pathEditMode="relative" rAng="0" ptsTypes="aaaa">
                                      <p:cBhvr>
                                        <p:cTn id="15" dur="3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834 0.21711 C 0.69479 0.26682 0.61789 0.47954 0.62743 0.51514 C 0.63698 0.55075 0.73681 0.44809 0.76563 0.43052 " pathEditMode="relative" rAng="0" ptsTypes="aaa">
                                      <p:cBhvr>
                                        <p:cTn id="18" dur="3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2917 0.21711 C 0.82118 0.23977 0.79532 0.30751 0.78004 0.35283 C 0.76476 0.39815 0.74462 0.46058 0.73716 0.48971 C 0.72969 0.51884 0.73143 0.51977 0.73559 0.52786 C 0.73976 0.53595 0.74271 0.55191 0.7625 0.53827 C 0.78229 0.52462 0.84896 0.42312 0.85452 0.44532 C 0.86007 0.46751 0.81094 0.64439 0.79566 0.67145 C 0.78039 0.6985 0.74757 0.63977 0.76233 0.60809 C 0.77709 0.57642 0.85903 0.50751 0.88455 0.48116 " pathEditMode="relative" rAng="0" ptsTypes="aaaaaaaaa">
                                      <p:cBhvr>
                                        <p:cTn id="21" dur="5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6" grpId="0" animBg="1"/>
      <p:bldP spid="38936" grpId="1" animBg="1"/>
      <p:bldP spid="38936" grpId="2" animBg="1"/>
      <p:bldP spid="38936" grpId="3" animBg="1"/>
      <p:bldP spid="38936" grpId="4" animBg="1"/>
      <p:bldP spid="38936" grpId="5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reeform 17"/>
          <p:cNvSpPr>
            <a:spLocks/>
          </p:cNvSpPr>
          <p:nvPr/>
        </p:nvSpPr>
        <p:spPr bwMode="auto">
          <a:xfrm>
            <a:off x="827088" y="2636838"/>
            <a:ext cx="1316037" cy="2070100"/>
          </a:xfrm>
          <a:custGeom>
            <a:avLst/>
            <a:gdLst>
              <a:gd name="T0" fmla="*/ 790575 w 829"/>
              <a:gd name="T1" fmla="*/ 1204913 h 1304"/>
              <a:gd name="T2" fmla="*/ 1028700 w 829"/>
              <a:gd name="T3" fmla="*/ 1100138 h 1304"/>
              <a:gd name="T4" fmla="*/ 1285875 w 829"/>
              <a:gd name="T5" fmla="*/ 1243013 h 1304"/>
              <a:gd name="T6" fmla="*/ 1209675 w 829"/>
              <a:gd name="T7" fmla="*/ 1747838 h 1304"/>
              <a:gd name="T8" fmla="*/ 809625 w 829"/>
              <a:gd name="T9" fmla="*/ 2062163 h 1304"/>
              <a:gd name="T10" fmla="*/ 495300 w 829"/>
              <a:gd name="T11" fmla="*/ 1795463 h 1304"/>
              <a:gd name="T12" fmla="*/ 784225 w 829"/>
              <a:gd name="T13" fmla="*/ 1095375 h 1304"/>
              <a:gd name="T14" fmla="*/ 1209675 w 829"/>
              <a:gd name="T15" fmla="*/ 119063 h 1304"/>
              <a:gd name="T16" fmla="*/ 809625 w 829"/>
              <a:gd name="T17" fmla="*/ 376238 h 1304"/>
              <a:gd name="T18" fmla="*/ 504825 w 829"/>
              <a:gd name="T19" fmla="*/ 128588 h 1304"/>
              <a:gd name="T20" fmla="*/ 0 w 829"/>
              <a:gd name="T21" fmla="*/ 728663 h 13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29" h="1304">
                <a:moveTo>
                  <a:pt x="498" y="759"/>
                </a:moveTo>
                <a:cubicBezTo>
                  <a:pt x="523" y="748"/>
                  <a:pt x="596" y="689"/>
                  <a:pt x="648" y="693"/>
                </a:cubicBezTo>
                <a:cubicBezTo>
                  <a:pt x="700" y="697"/>
                  <a:pt x="791" y="715"/>
                  <a:pt x="810" y="783"/>
                </a:cubicBezTo>
                <a:cubicBezTo>
                  <a:pt x="829" y="851"/>
                  <a:pt x="812" y="1015"/>
                  <a:pt x="762" y="1101"/>
                </a:cubicBezTo>
                <a:cubicBezTo>
                  <a:pt x="712" y="1187"/>
                  <a:pt x="585" y="1294"/>
                  <a:pt x="510" y="1299"/>
                </a:cubicBezTo>
                <a:cubicBezTo>
                  <a:pt x="435" y="1304"/>
                  <a:pt x="315" y="1232"/>
                  <a:pt x="312" y="1131"/>
                </a:cubicBezTo>
                <a:cubicBezTo>
                  <a:pt x="309" y="1030"/>
                  <a:pt x="419" y="866"/>
                  <a:pt x="494" y="690"/>
                </a:cubicBezTo>
                <a:cubicBezTo>
                  <a:pt x="569" y="514"/>
                  <a:pt x="759" y="150"/>
                  <a:pt x="762" y="75"/>
                </a:cubicBezTo>
                <a:cubicBezTo>
                  <a:pt x="765" y="0"/>
                  <a:pt x="584" y="236"/>
                  <a:pt x="510" y="237"/>
                </a:cubicBezTo>
                <a:cubicBezTo>
                  <a:pt x="436" y="238"/>
                  <a:pt x="403" y="44"/>
                  <a:pt x="318" y="81"/>
                </a:cubicBezTo>
                <a:cubicBezTo>
                  <a:pt x="233" y="118"/>
                  <a:pt x="66" y="380"/>
                  <a:pt x="0" y="459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0723" name="Freeform 18"/>
          <p:cNvSpPr>
            <a:spLocks/>
          </p:cNvSpPr>
          <p:nvPr/>
        </p:nvSpPr>
        <p:spPr bwMode="auto">
          <a:xfrm>
            <a:off x="6986588" y="2714625"/>
            <a:ext cx="825500" cy="2024063"/>
          </a:xfrm>
          <a:custGeom>
            <a:avLst/>
            <a:gdLst>
              <a:gd name="T0" fmla="*/ 300038 w 520"/>
              <a:gd name="T1" fmla="*/ 1158875 h 1275"/>
              <a:gd name="T2" fmla="*/ 538163 w 520"/>
              <a:gd name="T3" fmla="*/ 1054100 h 1275"/>
              <a:gd name="T4" fmla="*/ 795338 w 520"/>
              <a:gd name="T5" fmla="*/ 1196975 h 1275"/>
              <a:gd name="T6" fmla="*/ 719138 w 520"/>
              <a:gd name="T7" fmla="*/ 1701800 h 1275"/>
              <a:gd name="T8" fmla="*/ 319088 w 520"/>
              <a:gd name="T9" fmla="*/ 2016125 h 1275"/>
              <a:gd name="T10" fmla="*/ 4763 w 520"/>
              <a:gd name="T11" fmla="*/ 1749425 h 1275"/>
              <a:gd name="T12" fmla="*/ 293688 w 520"/>
              <a:gd name="T13" fmla="*/ 1049338 h 1275"/>
              <a:gd name="T14" fmla="*/ 738188 w 520"/>
              <a:gd name="T15" fmla="*/ 0 h 127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20" h="1275">
                <a:moveTo>
                  <a:pt x="189" y="730"/>
                </a:moveTo>
                <a:cubicBezTo>
                  <a:pt x="214" y="719"/>
                  <a:pt x="287" y="660"/>
                  <a:pt x="339" y="664"/>
                </a:cubicBezTo>
                <a:cubicBezTo>
                  <a:pt x="391" y="668"/>
                  <a:pt x="482" y="686"/>
                  <a:pt x="501" y="754"/>
                </a:cubicBezTo>
                <a:cubicBezTo>
                  <a:pt x="520" y="822"/>
                  <a:pt x="503" y="986"/>
                  <a:pt x="453" y="1072"/>
                </a:cubicBezTo>
                <a:cubicBezTo>
                  <a:pt x="403" y="1158"/>
                  <a:pt x="276" y="1265"/>
                  <a:pt x="201" y="1270"/>
                </a:cubicBezTo>
                <a:cubicBezTo>
                  <a:pt x="126" y="1275"/>
                  <a:pt x="6" y="1203"/>
                  <a:pt x="3" y="1102"/>
                </a:cubicBezTo>
                <a:cubicBezTo>
                  <a:pt x="0" y="1001"/>
                  <a:pt x="108" y="845"/>
                  <a:pt x="185" y="661"/>
                </a:cubicBezTo>
                <a:cubicBezTo>
                  <a:pt x="262" y="477"/>
                  <a:pt x="407" y="138"/>
                  <a:pt x="465" y="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0724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30735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36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37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25" name="AutoShape 11"/>
          <p:cNvSpPr>
            <a:spLocks noChangeArrowheads="1"/>
          </p:cNvSpPr>
          <p:nvPr/>
        </p:nvSpPr>
        <p:spPr bwMode="auto">
          <a:xfrm>
            <a:off x="754063" y="3282950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6" name="AutoShape 15"/>
          <p:cNvSpPr>
            <a:spLocks noChangeArrowheads="1"/>
          </p:cNvSpPr>
          <p:nvPr/>
        </p:nvSpPr>
        <p:spPr bwMode="auto">
          <a:xfrm>
            <a:off x="7667625" y="2636838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727" name="Group 23"/>
          <p:cNvGrpSpPr>
            <a:grpSpLocks/>
          </p:cNvGrpSpPr>
          <p:nvPr/>
        </p:nvGrpSpPr>
        <p:grpSpPr bwMode="auto">
          <a:xfrm>
            <a:off x="3386138" y="2755900"/>
            <a:ext cx="2376487" cy="2001838"/>
            <a:chOff x="2133" y="1736"/>
            <a:chExt cx="1497" cy="1261"/>
          </a:xfrm>
        </p:grpSpPr>
        <p:sp>
          <p:nvSpPr>
            <p:cNvPr id="30732" name="Freeform 16"/>
            <p:cNvSpPr>
              <a:spLocks/>
            </p:cNvSpPr>
            <p:nvPr/>
          </p:nvSpPr>
          <p:spPr bwMode="auto">
            <a:xfrm>
              <a:off x="2133" y="1746"/>
              <a:ext cx="520" cy="1229"/>
            </a:xfrm>
            <a:custGeom>
              <a:avLst/>
              <a:gdLst>
                <a:gd name="T0" fmla="*/ 189 w 520"/>
                <a:gd name="T1" fmla="*/ 684 h 1229"/>
                <a:gd name="T2" fmla="*/ 339 w 520"/>
                <a:gd name="T3" fmla="*/ 618 h 1229"/>
                <a:gd name="T4" fmla="*/ 501 w 520"/>
                <a:gd name="T5" fmla="*/ 708 h 1229"/>
                <a:gd name="T6" fmla="*/ 453 w 520"/>
                <a:gd name="T7" fmla="*/ 1026 h 1229"/>
                <a:gd name="T8" fmla="*/ 201 w 520"/>
                <a:gd name="T9" fmla="*/ 1224 h 1229"/>
                <a:gd name="T10" fmla="*/ 3 w 520"/>
                <a:gd name="T11" fmla="*/ 1056 h 1229"/>
                <a:gd name="T12" fmla="*/ 185 w 520"/>
                <a:gd name="T13" fmla="*/ 615 h 1229"/>
                <a:gd name="T14" fmla="*/ 453 w 520"/>
                <a:gd name="T15" fmla="*/ 0 h 12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0" h="1229">
                  <a:moveTo>
                    <a:pt x="189" y="684"/>
                  </a:moveTo>
                  <a:cubicBezTo>
                    <a:pt x="214" y="673"/>
                    <a:pt x="287" y="614"/>
                    <a:pt x="339" y="618"/>
                  </a:cubicBezTo>
                  <a:cubicBezTo>
                    <a:pt x="391" y="622"/>
                    <a:pt x="482" y="640"/>
                    <a:pt x="501" y="708"/>
                  </a:cubicBezTo>
                  <a:cubicBezTo>
                    <a:pt x="520" y="776"/>
                    <a:pt x="503" y="940"/>
                    <a:pt x="453" y="1026"/>
                  </a:cubicBezTo>
                  <a:cubicBezTo>
                    <a:pt x="403" y="1112"/>
                    <a:pt x="276" y="1219"/>
                    <a:pt x="201" y="1224"/>
                  </a:cubicBezTo>
                  <a:cubicBezTo>
                    <a:pt x="126" y="1229"/>
                    <a:pt x="6" y="1157"/>
                    <a:pt x="3" y="1056"/>
                  </a:cubicBezTo>
                  <a:cubicBezTo>
                    <a:pt x="0" y="955"/>
                    <a:pt x="110" y="791"/>
                    <a:pt x="185" y="615"/>
                  </a:cubicBezTo>
                  <a:cubicBezTo>
                    <a:pt x="260" y="439"/>
                    <a:pt x="408" y="102"/>
                    <a:pt x="453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33" name="Freeform 19"/>
            <p:cNvSpPr>
              <a:spLocks/>
            </p:cNvSpPr>
            <p:nvPr/>
          </p:nvSpPr>
          <p:spPr bwMode="auto">
            <a:xfrm>
              <a:off x="2880" y="1736"/>
              <a:ext cx="750" cy="1261"/>
            </a:xfrm>
            <a:custGeom>
              <a:avLst/>
              <a:gdLst>
                <a:gd name="T0" fmla="*/ 750 w 750"/>
                <a:gd name="T1" fmla="*/ 832 h 1261"/>
                <a:gd name="T2" fmla="*/ 201 w 750"/>
                <a:gd name="T3" fmla="*/ 1224 h 1261"/>
                <a:gd name="T4" fmla="*/ 3 w 750"/>
                <a:gd name="T5" fmla="*/ 1056 h 1261"/>
                <a:gd name="T6" fmla="*/ 185 w 750"/>
                <a:gd name="T7" fmla="*/ 615 h 1261"/>
                <a:gd name="T8" fmla="*/ 453 w 750"/>
                <a:gd name="T9" fmla="*/ 0 h 12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0" h="1261">
                  <a:moveTo>
                    <a:pt x="750" y="832"/>
                  </a:moveTo>
                  <a:cubicBezTo>
                    <a:pt x="659" y="896"/>
                    <a:pt x="325" y="1187"/>
                    <a:pt x="201" y="1224"/>
                  </a:cubicBezTo>
                  <a:cubicBezTo>
                    <a:pt x="77" y="1261"/>
                    <a:pt x="6" y="1157"/>
                    <a:pt x="3" y="1056"/>
                  </a:cubicBezTo>
                  <a:cubicBezTo>
                    <a:pt x="0" y="955"/>
                    <a:pt x="110" y="791"/>
                    <a:pt x="185" y="615"/>
                  </a:cubicBezTo>
                  <a:cubicBezTo>
                    <a:pt x="260" y="439"/>
                    <a:pt x="408" y="102"/>
                    <a:pt x="453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0734" name="Freeform 20"/>
            <p:cNvSpPr>
              <a:spLocks/>
            </p:cNvSpPr>
            <p:nvPr/>
          </p:nvSpPr>
          <p:spPr bwMode="auto">
            <a:xfrm>
              <a:off x="2520" y="2520"/>
              <a:ext cx="474" cy="348"/>
            </a:xfrm>
            <a:custGeom>
              <a:avLst/>
              <a:gdLst>
                <a:gd name="T0" fmla="*/ 474 w 474"/>
                <a:gd name="T1" fmla="*/ 0 h 348"/>
                <a:gd name="T2" fmla="*/ 0 w 474"/>
                <a:gd name="T3" fmla="*/ 348 h 34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74" h="348">
                  <a:moveTo>
                    <a:pt x="474" y="0"/>
                  </a:moveTo>
                  <a:cubicBezTo>
                    <a:pt x="395" y="58"/>
                    <a:pt x="99" y="276"/>
                    <a:pt x="0" y="348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28" name="AutoShape 12"/>
          <p:cNvSpPr>
            <a:spLocks noChangeArrowheads="1"/>
          </p:cNvSpPr>
          <p:nvPr/>
        </p:nvSpPr>
        <p:spPr bwMode="auto">
          <a:xfrm>
            <a:off x="4000500" y="4408488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29" name="AutoShape 14"/>
          <p:cNvSpPr>
            <a:spLocks noChangeArrowheads="1"/>
          </p:cNvSpPr>
          <p:nvPr/>
        </p:nvSpPr>
        <p:spPr bwMode="auto">
          <a:xfrm>
            <a:off x="5219700" y="2636838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AutoShape 21"/>
          <p:cNvSpPr>
            <a:spLocks noChangeArrowheads="1"/>
          </p:cNvSpPr>
          <p:nvPr/>
        </p:nvSpPr>
        <p:spPr bwMode="auto">
          <a:xfrm rot="-8724836">
            <a:off x="779463" y="3429000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0731" name="AutoShape 13"/>
          <p:cNvSpPr>
            <a:spLocks noChangeArrowheads="1"/>
          </p:cNvSpPr>
          <p:nvPr/>
        </p:nvSpPr>
        <p:spPr bwMode="auto">
          <a:xfrm>
            <a:off x="4067175" y="2682875"/>
            <a:ext cx="144463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-0.01087 C 0.00122 -0.0222 0.03403 -0.07191 0.04757 -0.07862 C 0.06111 -0.08532 0.06024 -0.05041 0.07292 -0.0511 C 0.08559 -0.0518 0.12691 -0.11052 0.12378 -0.08278 C 0.12066 -0.05503 0.06701 0.06797 0.05399 0.11583 C 0.04097 0.1637 0.03681 0.1919 0.04601 0.20462 C 0.05521 0.21734 0.09444 0.21133 0.10955 0.1919 C 0.12465 0.17248 0.1349 0.11445 0.13646 0.08832 C 0.13802 0.06219 0.13038 0.03768 0.1191 0.0356 C 0.10781 0.03352 0.07882 0.06751 0.06823 0.07583 " pathEditMode="relative" rAng="0" ptsTypes="aaaaaaaaaa">
                                      <p:cBhvr>
                                        <p:cTn id="6" dur="5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91 -0.01041 C 0.22778 -0.02428 0.25816 -0.08232 0.27135 -0.09341 C 0.28455 -0.10451 0.29097 -0.08509 0.29844 -0.07654 C 0.3059 -0.06798 0.30625 -0.03838 0.3158 -0.04255 C 0.32535 -0.04671 0.36372 -0.13549 0.35556 -0.10174 C 0.3474 -0.06798 0.27674 0.10635 0.26667 0.16023 C 0.2566 0.2141 0.28299 0.21757 0.29514 0.2215 C 0.30729 0.22543 0.32812 0.20046 0.33958 0.18358 C 0.35104 0.1667 0.3625 0.14358 0.36354 0.12023 C 0.36458 0.09688 0.35851 0.05017 0.34601 0.04393 C 0.33351 0.03768 0.30087 0.07422 0.28889 0.08208 " pathEditMode="relative" rAng="0" ptsTypes="aaaaaaaaaaa">
                                      <p:cBhvr>
                                        <p:cTn id="9" dur="3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132 0.1815 C 0.35312 0.17133 0.39792 0.13109 0.41267 0.1179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-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09 -0.08486 C 0.46615 -0.03908 0.39514 0.14266 0.39201 0.18982 C 0.38889 0.23699 0.43906 0.20601 0.46181 0.19838 C 0.48455 0.19075 0.51458 0.15491 0.52847 0.14335 " pathEditMode="relative" rAng="0" ptsTypes="aaaa">
                                      <p:cBhvr>
                                        <p:cTn id="15" dur="5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4983 -0.10035 C 0.73524 -0.05596 0.67187 0.1126 0.66181 0.1667 C 0.65174 0.22081 0.67622 0.21988 0.68889 0.22381 C 0.70156 0.22774 0.72535 0.21086 0.73802 0.18982 C 0.75069 0.16878 0.76354 0.11907 0.7651 0.09688 C 0.76667 0.07468 0.75972 0.05988 0.74757 0.05664 C 0.73542 0.05341 0.70365 0.07352 0.69201 0.07792 " pathEditMode="relative" rAng="0" ptsTypes="aaaaaaa">
                                      <p:cBhvr>
                                        <p:cTn id="18" dur="3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1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3" grpId="0" animBg="1"/>
      <p:bldP spid="28693" grpId="1" animBg="1"/>
      <p:bldP spid="28693" grpId="2" animBg="1"/>
      <p:bldP spid="28693" grpId="3" animBg="1"/>
      <p:bldP spid="28693" grpId="4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8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4118" name="Line 9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Line 10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20" name="Line 11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099" name="Group 13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4115" name="Line 14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Line 15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Line 16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00" name="Group 17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4112" name="Line 18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Line 19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Line 20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01" name="Group 30"/>
          <p:cNvGrpSpPr>
            <a:grpSpLocks/>
          </p:cNvGrpSpPr>
          <p:nvPr/>
        </p:nvGrpSpPr>
        <p:grpSpPr bwMode="auto">
          <a:xfrm>
            <a:off x="1395413" y="509588"/>
            <a:ext cx="3670300" cy="4476750"/>
            <a:chOff x="879" y="321"/>
            <a:chExt cx="2312" cy="2820"/>
          </a:xfrm>
        </p:grpSpPr>
        <p:sp>
          <p:nvSpPr>
            <p:cNvPr id="4108" name="AutoShape 21"/>
            <p:cNvSpPr>
              <a:spLocks noChangeArrowheads="1"/>
            </p:cNvSpPr>
            <p:nvPr/>
          </p:nvSpPr>
          <p:spPr bwMode="auto">
            <a:xfrm>
              <a:off x="2290" y="48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AutoShape 22"/>
            <p:cNvSpPr>
              <a:spLocks noChangeArrowheads="1"/>
            </p:cNvSpPr>
            <p:nvPr/>
          </p:nvSpPr>
          <p:spPr bwMode="auto">
            <a:xfrm>
              <a:off x="1837" y="981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Freeform 26"/>
            <p:cNvSpPr>
              <a:spLocks/>
            </p:cNvSpPr>
            <p:nvPr/>
          </p:nvSpPr>
          <p:spPr bwMode="auto">
            <a:xfrm>
              <a:off x="879" y="539"/>
              <a:ext cx="1418" cy="2602"/>
            </a:xfrm>
            <a:custGeom>
              <a:avLst/>
              <a:gdLst>
                <a:gd name="T0" fmla="*/ 575 w 1418"/>
                <a:gd name="T1" fmla="*/ 2231 h 2602"/>
                <a:gd name="T2" fmla="*/ 611 w 1418"/>
                <a:gd name="T3" fmla="*/ 2460 h 2602"/>
                <a:gd name="T4" fmla="*/ 931 w 1418"/>
                <a:gd name="T5" fmla="*/ 2432 h 2602"/>
                <a:gd name="T6" fmla="*/ 1315 w 1418"/>
                <a:gd name="T7" fmla="*/ 1911 h 2602"/>
                <a:gd name="T8" fmla="*/ 1398 w 1418"/>
                <a:gd name="T9" fmla="*/ 1326 h 2602"/>
                <a:gd name="T10" fmla="*/ 1196 w 1418"/>
                <a:gd name="T11" fmla="*/ 1162 h 2602"/>
                <a:gd name="T12" fmla="*/ 721 w 1418"/>
                <a:gd name="T13" fmla="*/ 1344 h 2602"/>
                <a:gd name="T14" fmla="*/ 108 w 1418"/>
                <a:gd name="T15" fmla="*/ 2076 h 2602"/>
                <a:gd name="T16" fmla="*/ 72 w 1418"/>
                <a:gd name="T17" fmla="*/ 2506 h 2602"/>
                <a:gd name="T18" fmla="*/ 441 w 1418"/>
                <a:gd name="T19" fmla="*/ 2184 h 2602"/>
                <a:gd name="T20" fmla="*/ 1407 w 1418"/>
                <a:gd name="T21" fmla="*/ 0 h 26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418" h="2602">
                  <a:moveTo>
                    <a:pt x="575" y="2231"/>
                  </a:moveTo>
                  <a:cubicBezTo>
                    <a:pt x="581" y="2269"/>
                    <a:pt x="552" y="2426"/>
                    <a:pt x="611" y="2460"/>
                  </a:cubicBezTo>
                  <a:cubicBezTo>
                    <a:pt x="670" y="2494"/>
                    <a:pt x="814" y="2523"/>
                    <a:pt x="931" y="2432"/>
                  </a:cubicBezTo>
                  <a:cubicBezTo>
                    <a:pt x="1048" y="2341"/>
                    <a:pt x="1237" y="2095"/>
                    <a:pt x="1315" y="1911"/>
                  </a:cubicBezTo>
                  <a:cubicBezTo>
                    <a:pt x="1393" y="1727"/>
                    <a:pt x="1418" y="1451"/>
                    <a:pt x="1398" y="1326"/>
                  </a:cubicBezTo>
                  <a:cubicBezTo>
                    <a:pt x="1378" y="1201"/>
                    <a:pt x="1309" y="1159"/>
                    <a:pt x="1196" y="1162"/>
                  </a:cubicBezTo>
                  <a:cubicBezTo>
                    <a:pt x="1083" y="1165"/>
                    <a:pt x="902" y="1192"/>
                    <a:pt x="721" y="1344"/>
                  </a:cubicBezTo>
                  <a:cubicBezTo>
                    <a:pt x="540" y="1496"/>
                    <a:pt x="216" y="1882"/>
                    <a:pt x="108" y="2076"/>
                  </a:cubicBezTo>
                  <a:cubicBezTo>
                    <a:pt x="0" y="2270"/>
                    <a:pt x="17" y="2488"/>
                    <a:pt x="72" y="2506"/>
                  </a:cubicBezTo>
                  <a:cubicBezTo>
                    <a:pt x="127" y="2524"/>
                    <a:pt x="219" y="2602"/>
                    <a:pt x="441" y="2184"/>
                  </a:cubicBezTo>
                  <a:cubicBezTo>
                    <a:pt x="663" y="1766"/>
                    <a:pt x="1206" y="455"/>
                    <a:pt x="1407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Freeform 27"/>
            <p:cNvSpPr>
              <a:spLocks/>
            </p:cNvSpPr>
            <p:nvPr/>
          </p:nvSpPr>
          <p:spPr bwMode="auto">
            <a:xfrm>
              <a:off x="1318" y="321"/>
              <a:ext cx="1873" cy="820"/>
            </a:xfrm>
            <a:custGeom>
              <a:avLst/>
              <a:gdLst>
                <a:gd name="T0" fmla="*/ 529 w 1873"/>
                <a:gd name="T1" fmla="*/ 721 h 820"/>
                <a:gd name="T2" fmla="*/ 209 w 1873"/>
                <a:gd name="T3" fmla="*/ 767 h 820"/>
                <a:gd name="T4" fmla="*/ 35 w 1873"/>
                <a:gd name="T5" fmla="*/ 401 h 820"/>
                <a:gd name="T6" fmla="*/ 422 w 1873"/>
                <a:gd name="T7" fmla="*/ 64 h 820"/>
                <a:gd name="T8" fmla="*/ 1873 w 1873"/>
                <a:gd name="T9" fmla="*/ 17 h 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3" h="820">
                  <a:moveTo>
                    <a:pt x="529" y="721"/>
                  </a:moveTo>
                  <a:cubicBezTo>
                    <a:pt x="476" y="729"/>
                    <a:pt x="291" y="820"/>
                    <a:pt x="209" y="767"/>
                  </a:cubicBezTo>
                  <a:cubicBezTo>
                    <a:pt x="127" y="714"/>
                    <a:pt x="0" y="518"/>
                    <a:pt x="35" y="401"/>
                  </a:cubicBezTo>
                  <a:cubicBezTo>
                    <a:pt x="70" y="284"/>
                    <a:pt x="116" y="128"/>
                    <a:pt x="422" y="64"/>
                  </a:cubicBezTo>
                  <a:cubicBezTo>
                    <a:pt x="728" y="0"/>
                    <a:pt x="1571" y="27"/>
                    <a:pt x="1873" y="1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02" name="Group 29"/>
          <p:cNvGrpSpPr>
            <a:grpSpLocks/>
          </p:cNvGrpSpPr>
          <p:nvPr/>
        </p:nvGrpSpPr>
        <p:grpSpPr bwMode="auto">
          <a:xfrm>
            <a:off x="5065713" y="509588"/>
            <a:ext cx="3429000" cy="4371975"/>
            <a:chOff x="3832" y="270"/>
            <a:chExt cx="2160" cy="2754"/>
          </a:xfrm>
        </p:grpSpPr>
        <p:sp>
          <p:nvSpPr>
            <p:cNvPr id="4105" name="Oval 25"/>
            <p:cNvSpPr>
              <a:spLocks noChangeArrowheads="1"/>
            </p:cNvSpPr>
            <p:nvPr/>
          </p:nvSpPr>
          <p:spPr bwMode="auto">
            <a:xfrm rot="1367641">
              <a:off x="3832" y="1618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" name="Freeform 28"/>
            <p:cNvSpPr>
              <a:spLocks/>
            </p:cNvSpPr>
            <p:nvPr/>
          </p:nvSpPr>
          <p:spPr bwMode="auto">
            <a:xfrm>
              <a:off x="4422" y="270"/>
              <a:ext cx="1570" cy="1960"/>
            </a:xfrm>
            <a:custGeom>
              <a:avLst/>
              <a:gdLst>
                <a:gd name="T0" fmla="*/ 0 w 1570"/>
                <a:gd name="T1" fmla="*/ 1960 h 1960"/>
                <a:gd name="T2" fmla="*/ 733 w 1570"/>
                <a:gd name="T3" fmla="*/ 315 h 1960"/>
                <a:gd name="T4" fmla="*/ 1025 w 1570"/>
                <a:gd name="T5" fmla="*/ 68 h 1960"/>
                <a:gd name="T6" fmla="*/ 1570 w 1570"/>
                <a:gd name="T7" fmla="*/ 55 h 19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70" h="1960">
                  <a:moveTo>
                    <a:pt x="0" y="1960"/>
                  </a:moveTo>
                  <a:cubicBezTo>
                    <a:pt x="124" y="1686"/>
                    <a:pt x="562" y="630"/>
                    <a:pt x="733" y="315"/>
                  </a:cubicBezTo>
                  <a:cubicBezTo>
                    <a:pt x="904" y="0"/>
                    <a:pt x="886" y="111"/>
                    <a:pt x="1025" y="68"/>
                  </a:cubicBezTo>
                  <a:cubicBezTo>
                    <a:pt x="1164" y="25"/>
                    <a:pt x="1457" y="58"/>
                    <a:pt x="1570" y="55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07" name="AutoShape 23"/>
            <p:cNvSpPr>
              <a:spLocks noChangeArrowheads="1"/>
            </p:cNvSpPr>
            <p:nvPr/>
          </p:nvSpPr>
          <p:spPr bwMode="auto">
            <a:xfrm>
              <a:off x="4377" y="223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3" name="AutoShape 24"/>
          <p:cNvSpPr>
            <a:spLocks noChangeArrowheads="1"/>
          </p:cNvSpPr>
          <p:nvPr/>
        </p:nvSpPr>
        <p:spPr bwMode="auto">
          <a:xfrm>
            <a:off x="6002338" y="3068638"/>
            <a:ext cx="144462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3" name="AutoShape 31"/>
          <p:cNvSpPr>
            <a:spLocks noChangeArrowheads="1"/>
          </p:cNvSpPr>
          <p:nvPr/>
        </p:nvSpPr>
        <p:spPr bwMode="auto">
          <a:xfrm rot="-8724836">
            <a:off x="3635375" y="1050925"/>
            <a:ext cx="649288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11 -0.02338 C -0.04063 0.06944 -0.14827 0.44375 -0.1875 0.53356 C -0.22674 0.62338 -0.24462 0.53819 -0.24688 0.51574 C -0.24914 0.49328 -0.22674 0.44213 -0.20105 0.39884 C -0.17535 0.35555 -0.12518 0.27847 -0.09271 0.25578 C -0.06025 0.2331 -0.01841 0.23403 -0.0066 0.26227 C 0.0052 0.29051 -0.00695 0.37778 -0.02188 0.42523 C -0.03681 0.47268 -0.07674 0.52824 -0.09584 0.54745 C -0.11493 0.56643 -0.12796 0.54884 -0.13646 0.54051 C -0.14497 0.53217 -0.14514 0.50463 -0.14688 0.49745 " pathEditMode="relative" rAng="0" ptsTypes="aaaaaaaaaa">
                                      <p:cBhvr>
                                        <p:cTn id="6" dur="5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" y="3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56 0.09953 C -0.09775 0.11203 -0.11476 0.12477 -0.12848 0.11898 C -0.14219 0.11319 -0.1566 0.08565 -0.16285 0.06458 C -0.1691 0.04352 -0.17414 0.00949 -0.16632 -0.0081 C -0.15851 -0.0257 -0.16823 -0.03426 -0.11632 -0.04144 C -0.06441 -0.04861 0.09114 -0.04931 0.14566 -0.05139 " pathEditMode="relative" rAng="0" ptsTypes="aaaaaa">
                                      <p:cBhvr>
                                        <p:cTn id="9" dur="5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434 0.3287 C 0.26041 0.29097 0.25694 0.27662 0.24809 0.26759 C 0.23923 0.25856 0.22014 0.25231 0.20121 0.27453 C 0.18229 0.29676 0.14687 0.35648 0.13454 0.40092 C 0.12222 0.44537 0.12413 0.51389 0.12725 0.5412 C 0.13038 0.56852 0.13923 0.57268 0.15329 0.56481 C 0.16736 0.55694 0.19427 0.5331 0.21163 0.49398 C 0.22899 0.45486 0.24826 0.36643 0.25434 0.3287 Z " pathEditMode="relative" rAng="0" ptsTypes="aaaaaaaa">
                                      <p:cBhvr>
                                        <p:cTn id="12" dur="5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11 0.41504 C 0.25798 0.35 0.33507 0.10069 0.36701 0.02523 C 0.39895 -0.05023 0.40659 -0.02732 0.42829 -0.03727 C 0.45 -0.04722 0.48402 -0.03449 0.49757 -0.03403 C 0.51163 -0.03334 0.50746 -0.03403 0.51007 -0.03403 " pathEditMode="relative" rAng="0" ptsTypes="aaaaa">
                                      <p:cBhvr>
                                        <p:cTn id="15" dur="50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" y="-2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" grpId="0" animBg="1"/>
      <p:bldP spid="3103" grpId="1" animBg="1"/>
      <p:bldP spid="3103" grpId="2" animBg="1"/>
      <p:bldP spid="3103" grpId="3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reeform 21"/>
          <p:cNvSpPr>
            <a:spLocks/>
          </p:cNvSpPr>
          <p:nvPr/>
        </p:nvSpPr>
        <p:spPr bwMode="auto">
          <a:xfrm>
            <a:off x="3708400" y="2638425"/>
            <a:ext cx="1252538" cy="9525"/>
          </a:xfrm>
          <a:custGeom>
            <a:avLst/>
            <a:gdLst>
              <a:gd name="T0" fmla="*/ 0 w 789"/>
              <a:gd name="T1" fmla="*/ 0 h 6"/>
              <a:gd name="T2" fmla="*/ 1252538 w 789"/>
              <a:gd name="T3" fmla="*/ 9525 h 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89" h="6">
                <a:moveTo>
                  <a:pt x="0" y="0"/>
                </a:moveTo>
                <a:cubicBezTo>
                  <a:pt x="132" y="1"/>
                  <a:pt x="625" y="5"/>
                  <a:pt x="789" y="6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1747" name="AutoShape 11"/>
          <p:cNvSpPr>
            <a:spLocks noChangeArrowheads="1"/>
          </p:cNvSpPr>
          <p:nvPr/>
        </p:nvSpPr>
        <p:spPr bwMode="auto">
          <a:xfrm>
            <a:off x="5724525" y="2997200"/>
            <a:ext cx="144463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1748" name="Group 23"/>
          <p:cNvGrpSpPr>
            <a:grpSpLocks/>
          </p:cNvGrpSpPr>
          <p:nvPr/>
        </p:nvGrpSpPr>
        <p:grpSpPr bwMode="auto">
          <a:xfrm>
            <a:off x="5318125" y="2576513"/>
            <a:ext cx="1276350" cy="2178050"/>
            <a:chOff x="3350" y="1623"/>
            <a:chExt cx="804" cy="1372"/>
          </a:xfrm>
        </p:grpSpPr>
        <p:grpSp>
          <p:nvGrpSpPr>
            <p:cNvPr id="31758" name="Group 18"/>
            <p:cNvGrpSpPr>
              <a:grpSpLocks/>
            </p:cNvGrpSpPr>
            <p:nvPr/>
          </p:nvGrpSpPr>
          <p:grpSpPr bwMode="auto">
            <a:xfrm>
              <a:off x="3350" y="1623"/>
              <a:ext cx="804" cy="1372"/>
              <a:chOff x="3350" y="1623"/>
              <a:chExt cx="804" cy="1372"/>
            </a:xfrm>
          </p:grpSpPr>
          <p:sp>
            <p:nvSpPr>
              <p:cNvPr id="31761" name="Freeform 14"/>
              <p:cNvSpPr>
                <a:spLocks/>
              </p:cNvSpPr>
              <p:nvPr/>
            </p:nvSpPr>
            <p:spPr bwMode="auto">
              <a:xfrm>
                <a:off x="3350" y="1623"/>
                <a:ext cx="804" cy="1372"/>
              </a:xfrm>
              <a:custGeom>
                <a:avLst/>
                <a:gdLst>
                  <a:gd name="T0" fmla="*/ 279 w 804"/>
                  <a:gd name="T1" fmla="*/ 345 h 1372"/>
                  <a:gd name="T2" fmla="*/ 576 w 804"/>
                  <a:gd name="T3" fmla="*/ 43 h 1372"/>
                  <a:gd name="T4" fmla="*/ 764 w 804"/>
                  <a:gd name="T5" fmla="*/ 86 h 1372"/>
                  <a:gd name="T6" fmla="*/ 783 w 804"/>
                  <a:gd name="T7" fmla="*/ 499 h 1372"/>
                  <a:gd name="T8" fmla="*/ 639 w 804"/>
                  <a:gd name="T9" fmla="*/ 931 h 1372"/>
                  <a:gd name="T10" fmla="*/ 383 w 804"/>
                  <a:gd name="T11" fmla="*/ 1273 h 1372"/>
                  <a:gd name="T12" fmla="*/ 125 w 804"/>
                  <a:gd name="T13" fmla="*/ 1353 h 1372"/>
                  <a:gd name="T14" fmla="*/ 15 w 804"/>
                  <a:gd name="T15" fmla="*/ 1161 h 1372"/>
                  <a:gd name="T16" fmla="*/ 34 w 804"/>
                  <a:gd name="T17" fmla="*/ 935 h 13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804" h="1372">
                    <a:moveTo>
                      <a:pt x="279" y="345"/>
                    </a:moveTo>
                    <a:cubicBezTo>
                      <a:pt x="328" y="296"/>
                      <a:pt x="495" y="86"/>
                      <a:pt x="576" y="43"/>
                    </a:cubicBezTo>
                    <a:cubicBezTo>
                      <a:pt x="657" y="0"/>
                      <a:pt x="730" y="10"/>
                      <a:pt x="764" y="86"/>
                    </a:cubicBezTo>
                    <a:cubicBezTo>
                      <a:pt x="798" y="162"/>
                      <a:pt x="804" y="358"/>
                      <a:pt x="783" y="499"/>
                    </a:cubicBezTo>
                    <a:cubicBezTo>
                      <a:pt x="762" y="640"/>
                      <a:pt x="706" y="802"/>
                      <a:pt x="639" y="931"/>
                    </a:cubicBezTo>
                    <a:cubicBezTo>
                      <a:pt x="572" y="1060"/>
                      <a:pt x="469" y="1203"/>
                      <a:pt x="383" y="1273"/>
                    </a:cubicBezTo>
                    <a:cubicBezTo>
                      <a:pt x="297" y="1343"/>
                      <a:pt x="186" y="1372"/>
                      <a:pt x="125" y="1353"/>
                    </a:cubicBezTo>
                    <a:cubicBezTo>
                      <a:pt x="64" y="1334"/>
                      <a:pt x="30" y="1231"/>
                      <a:pt x="15" y="1161"/>
                    </a:cubicBezTo>
                    <a:cubicBezTo>
                      <a:pt x="0" y="1091"/>
                      <a:pt x="30" y="982"/>
                      <a:pt x="34" y="935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62" name="Freeform 16"/>
              <p:cNvSpPr>
                <a:spLocks/>
              </p:cNvSpPr>
              <p:nvPr/>
            </p:nvSpPr>
            <p:spPr bwMode="auto">
              <a:xfrm rot="1211726" flipV="1">
                <a:off x="3616" y="2206"/>
                <a:ext cx="499" cy="182"/>
              </a:xfrm>
              <a:custGeom>
                <a:avLst/>
                <a:gdLst>
                  <a:gd name="T0" fmla="*/ 0 w 231"/>
                  <a:gd name="T1" fmla="*/ 0 h 11"/>
                  <a:gd name="T2" fmla="*/ 499 w 231"/>
                  <a:gd name="T3" fmla="*/ 182 h 1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31" h="11">
                    <a:moveTo>
                      <a:pt x="0" y="0"/>
                    </a:moveTo>
                    <a:cubicBezTo>
                      <a:pt x="40" y="2"/>
                      <a:pt x="193" y="9"/>
                      <a:pt x="231" y="11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759" name="AutoShape 12"/>
            <p:cNvSpPr>
              <a:spLocks noChangeArrowheads="1"/>
            </p:cNvSpPr>
            <p:nvPr/>
          </p:nvSpPr>
          <p:spPr bwMode="auto">
            <a:xfrm>
              <a:off x="3606" y="225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0" name="AutoShape 15"/>
            <p:cNvSpPr>
              <a:spLocks noChangeArrowheads="1"/>
            </p:cNvSpPr>
            <p:nvPr/>
          </p:nvSpPr>
          <p:spPr bwMode="auto">
            <a:xfrm flipH="1" flipV="1">
              <a:off x="3606" y="188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1749" name="Group 22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grpSp>
          <p:nvGrpSpPr>
            <p:cNvPr id="31751" name="Group 4"/>
            <p:cNvGrpSpPr>
              <a:grpSpLocks/>
            </p:cNvGrpSpPr>
            <p:nvPr/>
          </p:nvGrpSpPr>
          <p:grpSpPr bwMode="auto">
            <a:xfrm>
              <a:off x="158" y="300"/>
              <a:ext cx="5421" cy="2767"/>
              <a:chOff x="158" y="300"/>
              <a:chExt cx="5421" cy="2767"/>
            </a:xfrm>
          </p:grpSpPr>
          <p:sp>
            <p:nvSpPr>
              <p:cNvPr id="31755" name="Line 5"/>
              <p:cNvSpPr>
                <a:spLocks noChangeShapeType="1"/>
              </p:cNvSpPr>
              <p:nvPr/>
            </p:nvSpPr>
            <p:spPr bwMode="auto">
              <a:xfrm>
                <a:off x="158" y="300"/>
                <a:ext cx="5398" cy="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56" name="Line 6"/>
              <p:cNvSpPr>
                <a:spLocks noChangeShapeType="1"/>
              </p:cNvSpPr>
              <p:nvPr/>
            </p:nvSpPr>
            <p:spPr bwMode="auto">
              <a:xfrm>
                <a:off x="181" y="1661"/>
                <a:ext cx="5398" cy="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757" name="Line 7"/>
              <p:cNvSpPr>
                <a:spLocks noChangeShapeType="1"/>
              </p:cNvSpPr>
              <p:nvPr/>
            </p:nvSpPr>
            <p:spPr bwMode="auto">
              <a:xfrm>
                <a:off x="158" y="3067"/>
                <a:ext cx="5398" cy="0"/>
              </a:xfrm>
              <a:prstGeom prst="line">
                <a:avLst/>
              </a:prstGeom>
              <a:noFill/>
              <a:ln w="571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752" name="AutoShape 10"/>
            <p:cNvSpPr>
              <a:spLocks noChangeArrowheads="1"/>
            </p:cNvSpPr>
            <p:nvPr/>
          </p:nvSpPr>
          <p:spPr bwMode="auto">
            <a:xfrm>
              <a:off x="2336" y="161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53" name="Freeform 20"/>
            <p:cNvSpPr>
              <a:spLocks/>
            </p:cNvSpPr>
            <p:nvPr/>
          </p:nvSpPr>
          <p:spPr bwMode="auto">
            <a:xfrm>
              <a:off x="1596" y="320"/>
              <a:ext cx="1602" cy="2706"/>
            </a:xfrm>
            <a:custGeom>
              <a:avLst/>
              <a:gdLst>
                <a:gd name="T0" fmla="*/ 672 w 1602"/>
                <a:gd name="T1" fmla="*/ 436 h 2706"/>
                <a:gd name="T2" fmla="*/ 1124 w 1602"/>
                <a:gd name="T3" fmla="*/ 67 h 2706"/>
                <a:gd name="T4" fmla="*/ 1518 w 1602"/>
                <a:gd name="T5" fmla="*/ 153 h 2706"/>
                <a:gd name="T6" fmla="*/ 1558 w 1602"/>
                <a:gd name="T7" fmla="*/ 986 h 2706"/>
                <a:gd name="T8" fmla="*/ 1256 w 1602"/>
                <a:gd name="T9" fmla="*/ 1858 h 2706"/>
                <a:gd name="T10" fmla="*/ 720 w 1602"/>
                <a:gd name="T11" fmla="*/ 2547 h 2706"/>
                <a:gd name="T12" fmla="*/ 234 w 1602"/>
                <a:gd name="T13" fmla="*/ 2650 h 2706"/>
                <a:gd name="T14" fmla="*/ 0 w 1602"/>
                <a:gd name="T15" fmla="*/ 2212 h 270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02" h="2706">
                  <a:moveTo>
                    <a:pt x="672" y="436"/>
                  </a:moveTo>
                  <a:cubicBezTo>
                    <a:pt x="747" y="372"/>
                    <a:pt x="983" y="114"/>
                    <a:pt x="1124" y="67"/>
                  </a:cubicBezTo>
                  <a:cubicBezTo>
                    <a:pt x="1265" y="20"/>
                    <a:pt x="1447" y="0"/>
                    <a:pt x="1518" y="153"/>
                  </a:cubicBezTo>
                  <a:cubicBezTo>
                    <a:pt x="1589" y="307"/>
                    <a:pt x="1602" y="702"/>
                    <a:pt x="1558" y="986"/>
                  </a:cubicBezTo>
                  <a:cubicBezTo>
                    <a:pt x="1514" y="1271"/>
                    <a:pt x="1397" y="1597"/>
                    <a:pt x="1256" y="1858"/>
                  </a:cubicBezTo>
                  <a:cubicBezTo>
                    <a:pt x="1116" y="2118"/>
                    <a:pt x="890" y="2415"/>
                    <a:pt x="720" y="2547"/>
                  </a:cubicBezTo>
                  <a:cubicBezTo>
                    <a:pt x="550" y="2679"/>
                    <a:pt x="354" y="2706"/>
                    <a:pt x="234" y="2650"/>
                  </a:cubicBezTo>
                  <a:cubicBezTo>
                    <a:pt x="114" y="2594"/>
                    <a:pt x="49" y="2303"/>
                    <a:pt x="0" y="2212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754" name="AutoShape 9"/>
            <p:cNvSpPr>
              <a:spLocks noChangeArrowheads="1"/>
            </p:cNvSpPr>
            <p:nvPr/>
          </p:nvSpPr>
          <p:spPr bwMode="auto">
            <a:xfrm>
              <a:off x="2245" y="707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720" name="AutoShape 24"/>
          <p:cNvSpPr>
            <a:spLocks noChangeArrowheads="1"/>
          </p:cNvSpPr>
          <p:nvPr/>
        </p:nvSpPr>
        <p:spPr bwMode="auto">
          <a:xfrm rot="-8724836">
            <a:off x="3527425" y="1268413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023 C 0.01736 -0.01572 0.07674 -0.09086 0.10417 -0.09364 C 0.1316 -0.09641 0.15903 -0.07398 0.16458 -0.01757 C 0.17014 0.03885 0.15208 0.17341 0.1375 0.24463 C 0.12292 0.31584 0.09462 0.36925 0.07726 0.40948 C 0.0599 0.44972 0.05313 0.46474 0.03281 0.48555 C 0.0125 0.50636 -0.02257 0.54636 -0.04496 0.53411 C -0.06736 0.52185 -0.0901 0.437 -0.10208 0.41157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9 0.24139 L 0.14184 0.2413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847 0.37781 L 0.33229 0.37781 " pathEditMode="relative" ptsTypes="AA">
                                      <p:cBhvr>
                                        <p:cTn id="12" dur="2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75 0.27422 C 0.25017 0.26405 0.29844 0.2081 0.31372 0.21295 C 0.32899 0.21781 0.33229 0.26798 0.32969 0.30382 C 0.32708 0.33966 0.31059 0.39353 0.29792 0.42844 C 0.28524 0.46336 0.26754 0.49827 0.25347 0.51307 C 0.23941 0.52787 0.22326 0.52995 0.21372 0.51723 C 0.20417 0.50451 0.2 0.45365 0.19635 0.437 " pathEditMode="relative" rAng="0" ptsTypes="aaaaaaa">
                                      <p:cBhvr>
                                        <p:cTn id="15" dur="2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0" grpId="0" animBg="1"/>
      <p:bldP spid="29720" grpId="1" animBg="1"/>
      <p:bldP spid="29720" grpId="2" animBg="1"/>
      <p:bldP spid="29720" grpId="3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32783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784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785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771" name="Freeform 14"/>
          <p:cNvSpPr>
            <a:spLocks/>
          </p:cNvSpPr>
          <p:nvPr/>
        </p:nvSpPr>
        <p:spPr bwMode="auto">
          <a:xfrm>
            <a:off x="1044575" y="333375"/>
            <a:ext cx="2190750" cy="4687888"/>
          </a:xfrm>
          <a:custGeom>
            <a:avLst/>
            <a:gdLst>
              <a:gd name="T0" fmla="*/ 1930400 w 1380"/>
              <a:gd name="T1" fmla="*/ 2322513 h 2953"/>
              <a:gd name="T2" fmla="*/ 900113 w 1380"/>
              <a:gd name="T3" fmla="*/ 2714625 h 2953"/>
              <a:gd name="T4" fmla="*/ 290513 w 1380"/>
              <a:gd name="T5" fmla="*/ 3367088 h 2953"/>
              <a:gd name="T6" fmla="*/ 14288 w 1380"/>
              <a:gd name="T7" fmla="*/ 4064000 h 2953"/>
              <a:gd name="T8" fmla="*/ 379413 w 1380"/>
              <a:gd name="T9" fmla="*/ 4237038 h 2953"/>
              <a:gd name="T10" fmla="*/ 1685925 w 1380"/>
              <a:gd name="T11" fmla="*/ 1355725 h 2953"/>
              <a:gd name="T12" fmla="*/ 2165350 w 1380"/>
              <a:gd name="T13" fmla="*/ 158750 h 2953"/>
              <a:gd name="T14" fmla="*/ 1843088 w 1380"/>
              <a:gd name="T15" fmla="*/ 406400 h 2953"/>
              <a:gd name="T16" fmla="*/ 1250950 w 1380"/>
              <a:gd name="T17" fmla="*/ 1000125 h 295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80" h="2953">
                <a:moveTo>
                  <a:pt x="1216" y="1463"/>
                </a:moveTo>
                <a:cubicBezTo>
                  <a:pt x="1108" y="1504"/>
                  <a:pt x="739" y="1600"/>
                  <a:pt x="567" y="1710"/>
                </a:cubicBezTo>
                <a:cubicBezTo>
                  <a:pt x="395" y="1820"/>
                  <a:pt x="276" y="1980"/>
                  <a:pt x="183" y="2121"/>
                </a:cubicBezTo>
                <a:cubicBezTo>
                  <a:pt x="90" y="2262"/>
                  <a:pt x="0" y="2469"/>
                  <a:pt x="9" y="2560"/>
                </a:cubicBezTo>
                <a:cubicBezTo>
                  <a:pt x="18" y="2651"/>
                  <a:pt x="64" y="2953"/>
                  <a:pt x="239" y="2669"/>
                </a:cubicBezTo>
                <a:cubicBezTo>
                  <a:pt x="414" y="2385"/>
                  <a:pt x="874" y="1282"/>
                  <a:pt x="1062" y="854"/>
                </a:cubicBezTo>
                <a:cubicBezTo>
                  <a:pt x="1250" y="426"/>
                  <a:pt x="1348" y="200"/>
                  <a:pt x="1364" y="100"/>
                </a:cubicBezTo>
                <a:cubicBezTo>
                  <a:pt x="1380" y="0"/>
                  <a:pt x="1257" y="168"/>
                  <a:pt x="1161" y="256"/>
                </a:cubicBezTo>
                <a:cubicBezTo>
                  <a:pt x="1065" y="344"/>
                  <a:pt x="866" y="552"/>
                  <a:pt x="788" y="630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2" name="Oval 17"/>
          <p:cNvSpPr>
            <a:spLocks noChangeArrowheads="1"/>
          </p:cNvSpPr>
          <p:nvPr/>
        </p:nvSpPr>
        <p:spPr bwMode="auto">
          <a:xfrm rot="1367641">
            <a:off x="3059113" y="406400"/>
            <a:ext cx="1928812" cy="4459288"/>
          </a:xfrm>
          <a:prstGeom prst="ellipse">
            <a:avLst/>
          </a:pr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3" name="AutoShape 9"/>
          <p:cNvSpPr>
            <a:spLocks noChangeArrowheads="1"/>
          </p:cNvSpPr>
          <p:nvPr/>
        </p:nvSpPr>
        <p:spPr bwMode="auto">
          <a:xfrm>
            <a:off x="2268538" y="1196975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4" name="AutoShape 12"/>
          <p:cNvSpPr>
            <a:spLocks noChangeArrowheads="1"/>
          </p:cNvSpPr>
          <p:nvPr/>
        </p:nvSpPr>
        <p:spPr bwMode="auto">
          <a:xfrm>
            <a:off x="5148263" y="1196975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2775" name="Group 19"/>
          <p:cNvGrpSpPr>
            <a:grpSpLocks/>
          </p:cNvGrpSpPr>
          <p:nvPr/>
        </p:nvGrpSpPr>
        <p:grpSpPr bwMode="auto">
          <a:xfrm>
            <a:off x="5410200" y="2635250"/>
            <a:ext cx="2116138" cy="2270125"/>
            <a:chOff x="3408" y="1660"/>
            <a:chExt cx="1333" cy="1430"/>
          </a:xfrm>
        </p:grpSpPr>
        <p:sp>
          <p:nvSpPr>
            <p:cNvPr id="32777" name="Freeform 16"/>
            <p:cNvSpPr>
              <a:spLocks/>
            </p:cNvSpPr>
            <p:nvPr/>
          </p:nvSpPr>
          <p:spPr bwMode="auto">
            <a:xfrm>
              <a:off x="3408" y="1684"/>
              <a:ext cx="576" cy="1320"/>
            </a:xfrm>
            <a:custGeom>
              <a:avLst/>
              <a:gdLst>
                <a:gd name="T0" fmla="*/ 0 w 576"/>
                <a:gd name="T1" fmla="*/ 1320 h 1320"/>
                <a:gd name="T2" fmla="*/ 576 w 576"/>
                <a:gd name="T3" fmla="*/ 0 h 13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6" h="1320">
                  <a:moveTo>
                    <a:pt x="0" y="1320"/>
                  </a:moveTo>
                  <a:cubicBezTo>
                    <a:pt x="96" y="1100"/>
                    <a:pt x="456" y="275"/>
                    <a:pt x="57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778" name="Freeform 18"/>
            <p:cNvSpPr>
              <a:spLocks/>
            </p:cNvSpPr>
            <p:nvPr/>
          </p:nvSpPr>
          <p:spPr bwMode="auto">
            <a:xfrm>
              <a:off x="3675" y="2350"/>
              <a:ext cx="339" cy="21"/>
            </a:xfrm>
            <a:custGeom>
              <a:avLst/>
              <a:gdLst>
                <a:gd name="T0" fmla="*/ 0 w 339"/>
                <a:gd name="T1" fmla="*/ 18 h 21"/>
                <a:gd name="T2" fmla="*/ 165 w 339"/>
                <a:gd name="T3" fmla="*/ 18 h 21"/>
                <a:gd name="T4" fmla="*/ 339 w 339"/>
                <a:gd name="T5" fmla="*/ 0 h 2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9" h="21">
                  <a:moveTo>
                    <a:pt x="0" y="18"/>
                  </a:moveTo>
                  <a:cubicBezTo>
                    <a:pt x="29" y="18"/>
                    <a:pt x="109" y="21"/>
                    <a:pt x="165" y="18"/>
                  </a:cubicBezTo>
                  <a:cubicBezTo>
                    <a:pt x="221" y="15"/>
                    <a:pt x="303" y="4"/>
                    <a:pt x="339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2779" name="Oval 15"/>
            <p:cNvSpPr>
              <a:spLocks noChangeArrowheads="1"/>
            </p:cNvSpPr>
            <p:nvPr/>
          </p:nvSpPr>
          <p:spPr bwMode="auto">
            <a:xfrm rot="1367641">
              <a:off x="4060" y="1684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0" name="AutoShape 11"/>
            <p:cNvSpPr>
              <a:spLocks noChangeArrowheads="1"/>
            </p:cNvSpPr>
            <p:nvPr/>
          </p:nvSpPr>
          <p:spPr bwMode="auto">
            <a:xfrm>
              <a:off x="3675" y="230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1" name="AutoShape 13"/>
            <p:cNvSpPr>
              <a:spLocks noChangeArrowheads="1"/>
            </p:cNvSpPr>
            <p:nvPr/>
          </p:nvSpPr>
          <p:spPr bwMode="auto">
            <a:xfrm>
              <a:off x="4650" y="188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2" name="AutoShape 10"/>
            <p:cNvSpPr>
              <a:spLocks noChangeArrowheads="1"/>
            </p:cNvSpPr>
            <p:nvPr/>
          </p:nvSpPr>
          <p:spPr bwMode="auto">
            <a:xfrm>
              <a:off x="3938" y="166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740" name="AutoShape 20"/>
          <p:cNvSpPr>
            <a:spLocks noChangeArrowheads="1"/>
          </p:cNvSpPr>
          <p:nvPr/>
        </p:nvSpPr>
        <p:spPr bwMode="auto">
          <a:xfrm rot="-8724836">
            <a:off x="2268538" y="1412875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7.40741E-7 C 0.05312 -0.09421 0.10625 -0.18819 0.09062 -0.10856 C 0.075 -0.02893 -0.0632 0.40764 -0.09375 0.47917 C -0.12431 0.5507 -0.11945 0.36574 -0.09271 0.32037 C -0.06598 0.2757 0.00034 0.24236 0.06666 0.2092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32 -0.01737 C 0.31354 -0.04514 0.31076 -0.07269 0.30069 -0.08959 C 0.29062 -0.10649 0.27743 -0.12593 0.2559 -0.11875 C 0.23437 -0.11158 0.2026 -0.09815 0.17152 -0.04653 C 0.14045 0.00509 0.09045 0.11921 0.06944 0.19097 C 0.04843 0.26273 0.04323 0.33495 0.04548 0.38402 C 0.04774 0.4331 0.06527 0.4699 0.08298 0.48541 C 0.10069 0.50092 0.12413 0.50254 0.15173 0.47708 C 0.17934 0.45162 0.22152 0.39166 0.24861 0.33263 C 0.27569 0.27361 0.30277 0.17962 0.31423 0.12291 C 0.32569 0.0662 0.32152 0.02916 0.31736 -0.00764 " pathEditMode="relative" rAng="0" ptsTypes="aaaaaaaaaaA">
                                      <p:cBhvr>
                                        <p:cTn id="9" dur="5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" y="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587 0.20671 C 0.40955 0.25601 0.34427 0.45324 0.32795 0.50254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91 0.35717 C 0.40208 0.35763 0.42725 0.35833 0.43732 0.358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5816 0.25277 C 0.55955 0.22476 0.5592 0.2162 0.54982 0.21111 C 0.54045 0.20601 0.51962 0.19884 0.50191 0.22222 C 0.4842 0.2456 0.45625 0.3118 0.44357 0.35138 C 0.4309 0.39097 0.42587 0.43333 0.42587 0.45972 C 0.42587 0.48611 0.4335 0.50416 0.44357 0.50972 C 0.45364 0.51527 0.46996 0.51481 0.48628 0.49305 C 0.5026 0.47129 0.52968 0.42013 0.54149 0.37916 C 0.5533 0.33819 0.55677 0.28078 0.55816 0.25277 Z " pathEditMode="relative" rAng="0" ptsTypes="aaaaaaaaa">
                                      <p:cBhvr>
                                        <p:cTn id="18" dur="50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0" grpId="0" animBg="1"/>
      <p:bldP spid="30740" grpId="1" animBg="1"/>
      <p:bldP spid="30740" grpId="2" animBg="1"/>
      <p:bldP spid="30740" grpId="3" animBg="1"/>
      <p:bldP spid="30740" grpId="4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33812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813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814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3795" name="Group 16"/>
          <p:cNvGrpSpPr>
            <a:grpSpLocks/>
          </p:cNvGrpSpPr>
          <p:nvPr/>
        </p:nvGrpSpPr>
        <p:grpSpPr bwMode="auto">
          <a:xfrm>
            <a:off x="1547813" y="476250"/>
            <a:ext cx="3455987" cy="4392613"/>
            <a:chOff x="975" y="300"/>
            <a:chExt cx="2177" cy="2767"/>
          </a:xfrm>
        </p:grpSpPr>
        <p:sp>
          <p:nvSpPr>
            <p:cNvPr id="33809" name="Freeform 13"/>
            <p:cNvSpPr>
              <a:spLocks/>
            </p:cNvSpPr>
            <p:nvPr/>
          </p:nvSpPr>
          <p:spPr bwMode="auto">
            <a:xfrm>
              <a:off x="975" y="391"/>
              <a:ext cx="2177" cy="2676"/>
            </a:xfrm>
            <a:custGeom>
              <a:avLst/>
              <a:gdLst>
                <a:gd name="T0" fmla="*/ 27 w 1801"/>
                <a:gd name="T1" fmla="*/ 2235 h 2417"/>
                <a:gd name="T2" fmla="*/ 27 w 1801"/>
                <a:gd name="T3" fmla="*/ 2465 h 2417"/>
                <a:gd name="T4" fmla="*/ 185 w 1801"/>
                <a:gd name="T5" fmla="*/ 2647 h 2417"/>
                <a:gd name="T6" fmla="*/ 563 w 1801"/>
                <a:gd name="T7" fmla="*/ 2564 h 2417"/>
                <a:gd name="T8" fmla="*/ 1053 w 1801"/>
                <a:gd name="T9" fmla="*/ 1972 h 2417"/>
                <a:gd name="T10" fmla="*/ 2177 w 1801"/>
                <a:gd name="T11" fmla="*/ 0 h 24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01" h="2417">
                  <a:moveTo>
                    <a:pt x="22" y="2019"/>
                  </a:moveTo>
                  <a:cubicBezTo>
                    <a:pt x="11" y="2091"/>
                    <a:pt x="0" y="2164"/>
                    <a:pt x="22" y="2226"/>
                  </a:cubicBezTo>
                  <a:cubicBezTo>
                    <a:pt x="44" y="2288"/>
                    <a:pt x="79" y="2377"/>
                    <a:pt x="153" y="2391"/>
                  </a:cubicBezTo>
                  <a:cubicBezTo>
                    <a:pt x="227" y="2406"/>
                    <a:pt x="346" y="2417"/>
                    <a:pt x="466" y="2316"/>
                  </a:cubicBezTo>
                  <a:cubicBezTo>
                    <a:pt x="585" y="2214"/>
                    <a:pt x="648" y="2167"/>
                    <a:pt x="871" y="1781"/>
                  </a:cubicBezTo>
                  <a:cubicBezTo>
                    <a:pt x="1094" y="1395"/>
                    <a:pt x="1607" y="371"/>
                    <a:pt x="1801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810" name="Oval 14"/>
            <p:cNvSpPr>
              <a:spLocks noChangeArrowheads="1"/>
            </p:cNvSpPr>
            <p:nvPr/>
          </p:nvSpPr>
          <p:spPr bwMode="auto">
            <a:xfrm rot="1367641">
              <a:off x="2200" y="300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11" name="Freeform 15"/>
            <p:cNvSpPr>
              <a:spLocks/>
            </p:cNvSpPr>
            <p:nvPr/>
          </p:nvSpPr>
          <p:spPr bwMode="auto">
            <a:xfrm>
              <a:off x="2025" y="357"/>
              <a:ext cx="1127" cy="2710"/>
            </a:xfrm>
            <a:custGeom>
              <a:avLst/>
              <a:gdLst>
                <a:gd name="T0" fmla="*/ 907 w 1036"/>
                <a:gd name="T1" fmla="*/ 2287 h 2607"/>
                <a:gd name="T2" fmla="*/ 216 w 1036"/>
                <a:gd name="T3" fmla="*/ 2675 h 2607"/>
                <a:gd name="T4" fmla="*/ 15 w 1036"/>
                <a:gd name="T5" fmla="*/ 2502 h 2607"/>
                <a:gd name="T6" fmla="*/ 309 w 1036"/>
                <a:gd name="T7" fmla="*/ 1733 h 2607"/>
                <a:gd name="T8" fmla="*/ 1127 w 1036"/>
                <a:gd name="T9" fmla="*/ 0 h 26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36" h="2607">
                  <a:moveTo>
                    <a:pt x="834" y="2200"/>
                  </a:moveTo>
                  <a:cubicBezTo>
                    <a:pt x="728" y="2262"/>
                    <a:pt x="336" y="2539"/>
                    <a:pt x="199" y="2573"/>
                  </a:cubicBezTo>
                  <a:cubicBezTo>
                    <a:pt x="62" y="2607"/>
                    <a:pt x="0" y="2558"/>
                    <a:pt x="14" y="2407"/>
                  </a:cubicBezTo>
                  <a:cubicBezTo>
                    <a:pt x="28" y="2256"/>
                    <a:pt x="114" y="2068"/>
                    <a:pt x="284" y="1667"/>
                  </a:cubicBezTo>
                  <a:cubicBezTo>
                    <a:pt x="454" y="1266"/>
                    <a:pt x="879" y="347"/>
                    <a:pt x="10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796" name="AutoShape 10"/>
          <p:cNvSpPr>
            <a:spLocks noChangeArrowheads="1"/>
          </p:cNvSpPr>
          <p:nvPr/>
        </p:nvSpPr>
        <p:spPr bwMode="auto">
          <a:xfrm>
            <a:off x="4930775" y="493713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797" name="AutoShape 9"/>
          <p:cNvSpPr>
            <a:spLocks noChangeArrowheads="1"/>
          </p:cNvSpPr>
          <p:nvPr/>
        </p:nvSpPr>
        <p:spPr bwMode="auto">
          <a:xfrm>
            <a:off x="1547813" y="4076700"/>
            <a:ext cx="144462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3798" name="Group 21"/>
          <p:cNvGrpSpPr>
            <a:grpSpLocks/>
          </p:cNvGrpSpPr>
          <p:nvPr/>
        </p:nvGrpSpPr>
        <p:grpSpPr bwMode="auto">
          <a:xfrm>
            <a:off x="5638800" y="2636838"/>
            <a:ext cx="2190750" cy="2255837"/>
            <a:chOff x="3552" y="1661"/>
            <a:chExt cx="1380" cy="1421"/>
          </a:xfrm>
        </p:grpSpPr>
        <p:sp>
          <p:nvSpPr>
            <p:cNvPr id="33806" name="Freeform 18"/>
            <p:cNvSpPr>
              <a:spLocks/>
            </p:cNvSpPr>
            <p:nvPr/>
          </p:nvSpPr>
          <p:spPr bwMode="auto">
            <a:xfrm>
              <a:off x="3552" y="1716"/>
              <a:ext cx="1140" cy="1340"/>
            </a:xfrm>
            <a:custGeom>
              <a:avLst/>
              <a:gdLst>
                <a:gd name="T0" fmla="*/ 19 w 1140"/>
                <a:gd name="T1" fmla="*/ 862 h 1340"/>
                <a:gd name="T2" fmla="*/ 14 w 1140"/>
                <a:gd name="T3" fmla="*/ 1154 h 1340"/>
                <a:gd name="T4" fmla="*/ 106 w 1140"/>
                <a:gd name="T5" fmla="*/ 1284 h 1340"/>
                <a:gd name="T6" fmla="*/ 422 w 1140"/>
                <a:gd name="T7" fmla="*/ 1126 h 1340"/>
                <a:gd name="T8" fmla="*/ 1140 w 1140"/>
                <a:gd name="T9" fmla="*/ 0 h 1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0" h="1340">
                  <a:moveTo>
                    <a:pt x="19" y="862"/>
                  </a:moveTo>
                  <a:cubicBezTo>
                    <a:pt x="18" y="911"/>
                    <a:pt x="0" y="1084"/>
                    <a:pt x="14" y="1154"/>
                  </a:cubicBezTo>
                  <a:cubicBezTo>
                    <a:pt x="28" y="1224"/>
                    <a:pt x="38" y="1289"/>
                    <a:pt x="106" y="1284"/>
                  </a:cubicBezTo>
                  <a:cubicBezTo>
                    <a:pt x="174" y="1279"/>
                    <a:pt x="250" y="1340"/>
                    <a:pt x="422" y="1126"/>
                  </a:cubicBezTo>
                  <a:cubicBezTo>
                    <a:pt x="594" y="912"/>
                    <a:pt x="991" y="235"/>
                    <a:pt x="1140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807" name="Oval 19"/>
            <p:cNvSpPr>
              <a:spLocks noChangeArrowheads="1"/>
            </p:cNvSpPr>
            <p:nvPr/>
          </p:nvSpPr>
          <p:spPr bwMode="auto">
            <a:xfrm rot="1529160">
              <a:off x="4105" y="1661"/>
              <a:ext cx="364" cy="72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8" name="Freeform 20"/>
            <p:cNvSpPr>
              <a:spLocks/>
            </p:cNvSpPr>
            <p:nvPr/>
          </p:nvSpPr>
          <p:spPr bwMode="auto">
            <a:xfrm>
              <a:off x="4177" y="1706"/>
              <a:ext cx="755" cy="1376"/>
            </a:xfrm>
            <a:custGeom>
              <a:avLst/>
              <a:gdLst>
                <a:gd name="T0" fmla="*/ 755 w 755"/>
                <a:gd name="T1" fmla="*/ 935 h 1421"/>
                <a:gd name="T2" fmla="*/ 221 w 755"/>
                <a:gd name="T3" fmla="*/ 1336 h 1421"/>
                <a:gd name="T4" fmla="*/ 5 w 755"/>
                <a:gd name="T5" fmla="*/ 1174 h 1421"/>
                <a:gd name="T6" fmla="*/ 191 w 755"/>
                <a:gd name="T7" fmla="*/ 744 h 1421"/>
                <a:gd name="T8" fmla="*/ 539 w 755"/>
                <a:gd name="T9" fmla="*/ 0 h 14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5" h="1421">
                  <a:moveTo>
                    <a:pt x="755" y="966"/>
                  </a:moveTo>
                  <a:cubicBezTo>
                    <a:pt x="666" y="1034"/>
                    <a:pt x="346" y="1339"/>
                    <a:pt x="221" y="1380"/>
                  </a:cubicBezTo>
                  <a:cubicBezTo>
                    <a:pt x="96" y="1421"/>
                    <a:pt x="10" y="1314"/>
                    <a:pt x="5" y="1212"/>
                  </a:cubicBezTo>
                  <a:cubicBezTo>
                    <a:pt x="0" y="1110"/>
                    <a:pt x="102" y="970"/>
                    <a:pt x="191" y="768"/>
                  </a:cubicBezTo>
                  <a:cubicBezTo>
                    <a:pt x="280" y="566"/>
                    <a:pt x="467" y="160"/>
                    <a:pt x="539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3799" name="AutoShape 11"/>
          <p:cNvSpPr>
            <a:spLocks noChangeArrowheads="1"/>
          </p:cNvSpPr>
          <p:nvPr/>
        </p:nvSpPr>
        <p:spPr bwMode="auto">
          <a:xfrm>
            <a:off x="5578475" y="4076700"/>
            <a:ext cx="144463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800" name="AutoShape 12"/>
          <p:cNvSpPr>
            <a:spLocks noChangeArrowheads="1"/>
          </p:cNvSpPr>
          <p:nvPr/>
        </p:nvSpPr>
        <p:spPr bwMode="auto">
          <a:xfrm>
            <a:off x="7380288" y="2636838"/>
            <a:ext cx="144462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766" name="AutoShape 22"/>
          <p:cNvSpPr>
            <a:spLocks noChangeArrowheads="1"/>
          </p:cNvSpPr>
          <p:nvPr/>
        </p:nvSpPr>
        <p:spPr bwMode="auto">
          <a:xfrm rot="-8724836">
            <a:off x="1547813" y="4221163"/>
            <a:ext cx="649287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3802" name="Group 23"/>
          <p:cNvGrpSpPr>
            <a:grpSpLocks/>
          </p:cNvGrpSpPr>
          <p:nvPr/>
        </p:nvGrpSpPr>
        <p:grpSpPr bwMode="auto">
          <a:xfrm>
            <a:off x="5638800" y="2636838"/>
            <a:ext cx="2190750" cy="2255837"/>
            <a:chOff x="3552" y="1661"/>
            <a:chExt cx="1380" cy="1421"/>
          </a:xfrm>
        </p:grpSpPr>
        <p:sp>
          <p:nvSpPr>
            <p:cNvPr id="33803" name="Freeform 24"/>
            <p:cNvSpPr>
              <a:spLocks/>
            </p:cNvSpPr>
            <p:nvPr/>
          </p:nvSpPr>
          <p:spPr bwMode="auto">
            <a:xfrm>
              <a:off x="3552" y="1716"/>
              <a:ext cx="1140" cy="1340"/>
            </a:xfrm>
            <a:custGeom>
              <a:avLst/>
              <a:gdLst>
                <a:gd name="T0" fmla="*/ 19 w 1140"/>
                <a:gd name="T1" fmla="*/ 862 h 1340"/>
                <a:gd name="T2" fmla="*/ 14 w 1140"/>
                <a:gd name="T3" fmla="*/ 1154 h 1340"/>
                <a:gd name="T4" fmla="*/ 106 w 1140"/>
                <a:gd name="T5" fmla="*/ 1284 h 1340"/>
                <a:gd name="T6" fmla="*/ 422 w 1140"/>
                <a:gd name="T7" fmla="*/ 1126 h 1340"/>
                <a:gd name="T8" fmla="*/ 1140 w 1140"/>
                <a:gd name="T9" fmla="*/ 0 h 13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40" h="1340">
                  <a:moveTo>
                    <a:pt x="19" y="862"/>
                  </a:moveTo>
                  <a:cubicBezTo>
                    <a:pt x="18" y="911"/>
                    <a:pt x="0" y="1084"/>
                    <a:pt x="14" y="1154"/>
                  </a:cubicBezTo>
                  <a:cubicBezTo>
                    <a:pt x="28" y="1224"/>
                    <a:pt x="38" y="1289"/>
                    <a:pt x="106" y="1284"/>
                  </a:cubicBezTo>
                  <a:cubicBezTo>
                    <a:pt x="174" y="1279"/>
                    <a:pt x="250" y="1340"/>
                    <a:pt x="422" y="1126"/>
                  </a:cubicBezTo>
                  <a:cubicBezTo>
                    <a:pt x="594" y="912"/>
                    <a:pt x="991" y="235"/>
                    <a:pt x="1140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804" name="Oval 25"/>
            <p:cNvSpPr>
              <a:spLocks noChangeArrowheads="1"/>
            </p:cNvSpPr>
            <p:nvPr/>
          </p:nvSpPr>
          <p:spPr bwMode="auto">
            <a:xfrm rot="1529160">
              <a:off x="4105" y="1661"/>
              <a:ext cx="364" cy="72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805" name="Freeform 26"/>
            <p:cNvSpPr>
              <a:spLocks/>
            </p:cNvSpPr>
            <p:nvPr/>
          </p:nvSpPr>
          <p:spPr bwMode="auto">
            <a:xfrm>
              <a:off x="4177" y="1706"/>
              <a:ext cx="755" cy="1376"/>
            </a:xfrm>
            <a:custGeom>
              <a:avLst/>
              <a:gdLst>
                <a:gd name="T0" fmla="*/ 755 w 755"/>
                <a:gd name="T1" fmla="*/ 935 h 1421"/>
                <a:gd name="T2" fmla="*/ 221 w 755"/>
                <a:gd name="T3" fmla="*/ 1336 h 1421"/>
                <a:gd name="T4" fmla="*/ 5 w 755"/>
                <a:gd name="T5" fmla="*/ 1174 h 1421"/>
                <a:gd name="T6" fmla="*/ 191 w 755"/>
                <a:gd name="T7" fmla="*/ 744 h 1421"/>
                <a:gd name="T8" fmla="*/ 539 w 755"/>
                <a:gd name="T9" fmla="*/ 0 h 14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55" h="1421">
                  <a:moveTo>
                    <a:pt x="755" y="966"/>
                  </a:moveTo>
                  <a:cubicBezTo>
                    <a:pt x="666" y="1034"/>
                    <a:pt x="346" y="1339"/>
                    <a:pt x="221" y="1380"/>
                  </a:cubicBezTo>
                  <a:cubicBezTo>
                    <a:pt x="96" y="1421"/>
                    <a:pt x="10" y="1314"/>
                    <a:pt x="5" y="1212"/>
                  </a:cubicBezTo>
                  <a:cubicBezTo>
                    <a:pt x="0" y="1110"/>
                    <a:pt x="102" y="970"/>
                    <a:pt x="191" y="768"/>
                  </a:cubicBezTo>
                  <a:cubicBezTo>
                    <a:pt x="280" y="566"/>
                    <a:pt x="467" y="160"/>
                    <a:pt x="539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repeatCount="500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C -0.00313 0.01782 -0.00608 0.03588 -0.00313 0.05138 C -0.00018 0.06689 0.00538 0.08657 0.01771 0.09305 C 0.03003 0.09953 0.05052 0.10416 0.07083 0.09027 C 0.09114 0.07638 0.1085 0.06574 0.13958 0.00972 C 0.17066 -0.0463 0.22778 -0.17176 0.25729 -0.24584 C 0.2868 -0.31991 0.30955 -0.38681 0.31666 -0.43473 C 0.32378 -0.48264 0.31302 -0.52547 0.3 -0.53334 C 0.28698 -0.54121 0.25694 -0.51412 0.23854 -0.48195 C 0.22014 -0.44977 0.1967 -0.38056 0.18958 -0.34028 C 0.18246 -0.3 0.18906 -0.25834 0.19583 -0.24028 C 0.2026 -0.22223 0.21701 -0.22315 0.23021 -0.23195 C 0.2434 -0.24074 0.2592 -0.2669 0.275 -0.29306 " pathEditMode="relative" rAng="0" ptsTypes="aaaaaaaaaaaaa">
                                      <p:cBhvr>
                                        <p:cTn id="10" dur="5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-2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2" presetID="0" presetClass="path" presetSubtype="0" repeatCount="500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875 -0.51436 C 0.32743 -0.40741 0.28611 -0.30047 0.25521 -0.21574 C 0.2243 -0.13125 0.19705 -0.05787 0.18333 -0.00602 C 0.16962 0.04583 0.16927 0.07708 0.17291 0.09537 C 0.17656 0.11365 0.18038 0.11643 0.20521 0.1037 C 0.23003 0.09097 0.27587 0.05486 0.32187 0.01898 " pathEditMode="relative" rAng="0" ptsTypes="aaaaaA">
                                      <p:cBhvr>
                                        <p:cTn id="13" dur="5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3194 0.01157 C 0.43055 0.03935 0.42916 0.06736 0.43403 0.0824 C 0.43889 0.09745 0.45191 0.10185 0.46111 0.10185 C 0.47031 0.10185 0.46823 0.11643 0.48923 0.0824 C 0.51024 0.04838 0.56927 -0.05579 0.58715 -0.10232 C 0.60503 -0.14885 0.60034 -0.1794 0.59653 -0.19676 C 0.59271 -0.21412 0.57656 -0.21574 0.56423 -0.20649 C 0.55191 -0.19723 0.52986 -0.16366 0.52257 -0.14121 C 0.51528 -0.11875 0.51701 -0.08635 0.52048 -0.07176 C 0.52396 -0.05718 0.53455 -0.05348 0.5434 -0.05371 C 0.55225 -0.05394 0.56823 -0.06968 0.57361 -0.07315 " pathEditMode="relative" rAng="0" ptsTypes="aaaaaaaaaaA">
                                      <p:cBhvr>
                                        <p:cTn id="17" dur="5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073 -0.20116 C 0.59826 -0.11783 0.56597 -0.03426 0.55156 0.01412 C 0.53715 0.0625 0.5408 0.07314 0.54427 0.08912 C 0.54774 0.10509 0.55191 0.12245 0.57239 0.10995 C 0.59288 0.09745 0.64739 0.03426 0.66719 0.01435 " pathEditMode="relative" rAng="0" ptsTypes="aaaaa">
                                      <p:cBhvr>
                                        <p:cTn id="20" dur="5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6" grpId="0" animBg="1"/>
      <p:bldP spid="31766" grpId="1" animBg="1"/>
      <p:bldP spid="31766" grpId="2" animBg="1"/>
      <p:bldP spid="31766" grpId="3" animBg="1"/>
      <p:bldP spid="31766" grpId="4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14"/>
          <p:cNvSpPr>
            <a:spLocks/>
          </p:cNvSpPr>
          <p:nvPr/>
        </p:nvSpPr>
        <p:spPr bwMode="auto">
          <a:xfrm>
            <a:off x="1589088" y="466725"/>
            <a:ext cx="3149600" cy="4640263"/>
          </a:xfrm>
          <a:custGeom>
            <a:avLst/>
            <a:gdLst>
              <a:gd name="T0" fmla="*/ 877888 w 1984"/>
              <a:gd name="T1" fmla="*/ 3989388 h 2923"/>
              <a:gd name="T2" fmla="*/ 965200 w 1984"/>
              <a:gd name="T3" fmla="*/ 4249738 h 2923"/>
              <a:gd name="T4" fmla="*/ 1363663 w 1984"/>
              <a:gd name="T5" fmla="*/ 4352925 h 2923"/>
              <a:gd name="T6" fmla="*/ 1849438 w 1984"/>
              <a:gd name="T7" fmla="*/ 4000500 h 2923"/>
              <a:gd name="T8" fmla="*/ 2306638 w 1984"/>
              <a:gd name="T9" fmla="*/ 3038475 h 2923"/>
              <a:gd name="T10" fmla="*/ 2306638 w 1984"/>
              <a:gd name="T11" fmla="*/ 2562225 h 2923"/>
              <a:gd name="T12" fmla="*/ 2116138 w 1984"/>
              <a:gd name="T13" fmla="*/ 2276475 h 2923"/>
              <a:gd name="T14" fmla="*/ 1839913 w 1984"/>
              <a:gd name="T15" fmla="*/ 2190750 h 2923"/>
              <a:gd name="T16" fmla="*/ 1573213 w 1984"/>
              <a:gd name="T17" fmla="*/ 2152650 h 2923"/>
              <a:gd name="T18" fmla="*/ 2432050 w 1984"/>
              <a:gd name="T19" fmla="*/ 1666875 h 2923"/>
              <a:gd name="T20" fmla="*/ 3025775 w 1984"/>
              <a:gd name="T21" fmla="*/ 912813 h 2923"/>
              <a:gd name="T22" fmla="*/ 3055938 w 1984"/>
              <a:gd name="T23" fmla="*/ 157163 h 2923"/>
              <a:gd name="T24" fmla="*/ 2460625 w 1984"/>
              <a:gd name="T25" fmla="*/ 244475 h 2923"/>
              <a:gd name="T26" fmla="*/ 1270000 w 1984"/>
              <a:gd name="T27" fmla="*/ 1624013 h 2923"/>
              <a:gd name="T28" fmla="*/ 341313 w 1984"/>
              <a:gd name="T29" fmla="*/ 3148013 h 2923"/>
              <a:gd name="T30" fmla="*/ 50800 w 1984"/>
              <a:gd name="T31" fmla="*/ 4105275 h 2923"/>
              <a:gd name="T32" fmla="*/ 646113 w 1984"/>
              <a:gd name="T33" fmla="*/ 3975100 h 2923"/>
              <a:gd name="T34" fmla="*/ 2314575 w 1984"/>
              <a:gd name="T35" fmla="*/ 114300 h 29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984" h="2923">
                <a:moveTo>
                  <a:pt x="553" y="2513"/>
                </a:moveTo>
                <a:cubicBezTo>
                  <a:pt x="562" y="2540"/>
                  <a:pt x="557" y="2639"/>
                  <a:pt x="608" y="2677"/>
                </a:cubicBezTo>
                <a:cubicBezTo>
                  <a:pt x="659" y="2715"/>
                  <a:pt x="766" y="2768"/>
                  <a:pt x="859" y="2742"/>
                </a:cubicBezTo>
                <a:cubicBezTo>
                  <a:pt x="952" y="2716"/>
                  <a:pt x="1066" y="2658"/>
                  <a:pt x="1165" y="2520"/>
                </a:cubicBezTo>
                <a:cubicBezTo>
                  <a:pt x="1264" y="2382"/>
                  <a:pt x="1405" y="2065"/>
                  <a:pt x="1453" y="1914"/>
                </a:cubicBezTo>
                <a:cubicBezTo>
                  <a:pt x="1501" y="1763"/>
                  <a:pt x="1473" y="1694"/>
                  <a:pt x="1453" y="1614"/>
                </a:cubicBezTo>
                <a:cubicBezTo>
                  <a:pt x="1433" y="1534"/>
                  <a:pt x="1382" y="1473"/>
                  <a:pt x="1333" y="1434"/>
                </a:cubicBezTo>
                <a:cubicBezTo>
                  <a:pt x="1284" y="1395"/>
                  <a:pt x="1216" y="1393"/>
                  <a:pt x="1159" y="1380"/>
                </a:cubicBezTo>
                <a:cubicBezTo>
                  <a:pt x="1102" y="1367"/>
                  <a:pt x="929" y="1411"/>
                  <a:pt x="991" y="1356"/>
                </a:cubicBezTo>
                <a:cubicBezTo>
                  <a:pt x="1053" y="1301"/>
                  <a:pt x="1380" y="1180"/>
                  <a:pt x="1532" y="1050"/>
                </a:cubicBezTo>
                <a:cubicBezTo>
                  <a:pt x="1684" y="920"/>
                  <a:pt x="1841" y="733"/>
                  <a:pt x="1906" y="575"/>
                </a:cubicBezTo>
                <a:cubicBezTo>
                  <a:pt x="1971" y="417"/>
                  <a:pt x="1984" y="169"/>
                  <a:pt x="1925" y="99"/>
                </a:cubicBezTo>
                <a:cubicBezTo>
                  <a:pt x="1866" y="29"/>
                  <a:pt x="1737" y="0"/>
                  <a:pt x="1550" y="154"/>
                </a:cubicBezTo>
                <a:cubicBezTo>
                  <a:pt x="1363" y="308"/>
                  <a:pt x="1022" y="718"/>
                  <a:pt x="800" y="1023"/>
                </a:cubicBezTo>
                <a:cubicBezTo>
                  <a:pt x="578" y="1328"/>
                  <a:pt x="343" y="1723"/>
                  <a:pt x="215" y="1983"/>
                </a:cubicBezTo>
                <a:cubicBezTo>
                  <a:pt x="87" y="2243"/>
                  <a:pt x="0" y="2499"/>
                  <a:pt x="32" y="2586"/>
                </a:cubicBezTo>
                <a:cubicBezTo>
                  <a:pt x="64" y="2673"/>
                  <a:pt x="169" y="2923"/>
                  <a:pt x="407" y="2504"/>
                </a:cubicBezTo>
                <a:cubicBezTo>
                  <a:pt x="645" y="2085"/>
                  <a:pt x="1239" y="579"/>
                  <a:pt x="1458" y="72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3" name="Line 7"/>
          <p:cNvSpPr>
            <a:spLocks noChangeShapeType="1"/>
          </p:cNvSpPr>
          <p:nvPr/>
        </p:nvSpPr>
        <p:spPr bwMode="auto">
          <a:xfrm>
            <a:off x="250825" y="476250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4" name="Line 8"/>
          <p:cNvSpPr>
            <a:spLocks noChangeShapeType="1"/>
          </p:cNvSpPr>
          <p:nvPr/>
        </p:nvSpPr>
        <p:spPr bwMode="auto">
          <a:xfrm>
            <a:off x="287338" y="2636838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5" name="Line 9"/>
          <p:cNvSpPr>
            <a:spLocks noChangeShapeType="1"/>
          </p:cNvSpPr>
          <p:nvPr/>
        </p:nvSpPr>
        <p:spPr bwMode="auto">
          <a:xfrm>
            <a:off x="250825" y="4868863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26" name="AutoShape 11"/>
          <p:cNvSpPr>
            <a:spLocks noChangeArrowheads="1"/>
          </p:cNvSpPr>
          <p:nvPr/>
        </p:nvSpPr>
        <p:spPr bwMode="auto">
          <a:xfrm>
            <a:off x="3775075" y="546100"/>
            <a:ext cx="144463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27" name="Group 16"/>
          <p:cNvGrpSpPr>
            <a:grpSpLocks/>
          </p:cNvGrpSpPr>
          <p:nvPr/>
        </p:nvGrpSpPr>
        <p:grpSpPr bwMode="auto">
          <a:xfrm>
            <a:off x="4951413" y="479425"/>
            <a:ext cx="2503487" cy="4313238"/>
            <a:chOff x="3061" y="350"/>
            <a:chExt cx="1577" cy="2717"/>
          </a:xfrm>
        </p:grpSpPr>
        <p:sp>
          <p:nvSpPr>
            <p:cNvPr id="5129" name="AutoShape 12"/>
            <p:cNvSpPr>
              <a:spLocks noChangeArrowheads="1"/>
            </p:cNvSpPr>
            <p:nvPr/>
          </p:nvSpPr>
          <p:spPr bwMode="auto">
            <a:xfrm>
              <a:off x="3061" y="216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0" name="Oval 13"/>
            <p:cNvSpPr>
              <a:spLocks noChangeArrowheads="1"/>
            </p:cNvSpPr>
            <p:nvPr/>
          </p:nvSpPr>
          <p:spPr bwMode="auto">
            <a:xfrm rot="1367641">
              <a:off x="3334" y="1661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1" name="Freeform 15"/>
            <p:cNvSpPr>
              <a:spLocks/>
            </p:cNvSpPr>
            <p:nvPr/>
          </p:nvSpPr>
          <p:spPr bwMode="auto">
            <a:xfrm>
              <a:off x="3130" y="350"/>
              <a:ext cx="1508" cy="1829"/>
            </a:xfrm>
            <a:custGeom>
              <a:avLst/>
              <a:gdLst>
                <a:gd name="T0" fmla="*/ 0 w 1508"/>
                <a:gd name="T1" fmla="*/ 1829 h 1829"/>
                <a:gd name="T2" fmla="*/ 1153 w 1508"/>
                <a:gd name="T3" fmla="*/ 774 h 1829"/>
                <a:gd name="T4" fmla="*/ 1459 w 1508"/>
                <a:gd name="T5" fmla="*/ 365 h 1829"/>
                <a:gd name="T6" fmla="*/ 1450 w 1508"/>
                <a:gd name="T7" fmla="*/ 49 h 1829"/>
                <a:gd name="T8" fmla="*/ 1218 w 1508"/>
                <a:gd name="T9" fmla="*/ 68 h 1829"/>
                <a:gd name="T10" fmla="*/ 911 w 1508"/>
                <a:gd name="T11" fmla="*/ 403 h 1829"/>
                <a:gd name="T12" fmla="*/ 289 w 1508"/>
                <a:gd name="T13" fmla="*/ 1777 h 18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8" h="1829">
                  <a:moveTo>
                    <a:pt x="0" y="1829"/>
                  </a:moveTo>
                  <a:cubicBezTo>
                    <a:pt x="192" y="1653"/>
                    <a:pt x="910" y="1018"/>
                    <a:pt x="1153" y="774"/>
                  </a:cubicBezTo>
                  <a:cubicBezTo>
                    <a:pt x="1396" y="530"/>
                    <a:pt x="1410" y="486"/>
                    <a:pt x="1459" y="365"/>
                  </a:cubicBezTo>
                  <a:cubicBezTo>
                    <a:pt x="1508" y="244"/>
                    <a:pt x="1490" y="98"/>
                    <a:pt x="1450" y="49"/>
                  </a:cubicBezTo>
                  <a:cubicBezTo>
                    <a:pt x="1410" y="0"/>
                    <a:pt x="1308" y="9"/>
                    <a:pt x="1218" y="68"/>
                  </a:cubicBezTo>
                  <a:cubicBezTo>
                    <a:pt x="1128" y="127"/>
                    <a:pt x="1066" y="118"/>
                    <a:pt x="911" y="403"/>
                  </a:cubicBezTo>
                  <a:cubicBezTo>
                    <a:pt x="756" y="688"/>
                    <a:pt x="419" y="1491"/>
                    <a:pt x="289" y="177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14" name="AutoShape 18"/>
          <p:cNvSpPr>
            <a:spLocks noChangeArrowheads="1"/>
          </p:cNvSpPr>
          <p:nvPr/>
        </p:nvSpPr>
        <p:spPr bwMode="auto">
          <a:xfrm rot="-8724836">
            <a:off x="3775075" y="690563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C -0.06285 0.21111 -0.12552 0.42222 -0.1625 0.52222 C -0.19948 0.62222 -0.2092 0.59699 -0.22223 0.6 C -0.23525 0.60301 -0.24723 0.58148 -0.24028 0.54074 C -0.23334 0.5 -0.21962 0.44005 -0.18056 0.35556 C -0.1415 0.27107 -0.04566 0.09422 -0.00556 0.03334 C 0.03455 -0.02754 0.04444 -0.00555 0.05972 -0.00926 C 0.075 -0.01296 0.08177 -0.0081 0.08611 0.01111 C 0.09045 0.03033 0.09739 0.07107 0.08611 0.10556 C 0.07482 0.14005 0.04409 0.18797 0.01805 0.21852 C -0.00799 0.24908 -0.06111 0.27662 -0.07084 0.28889 C -0.08056 0.30116 -0.05122 0.28797 -0.04028 0.29259 C -0.02934 0.29722 -0.01389 0.3007 -0.00556 0.31667 C 0.00277 0.33218 0.01805 0.34514 0.00972 0.38889 C 0.00139 0.43264 -0.03594 0.54352 -0.05556 0.57963 C -0.07518 0.61574 -0.09427 0.60185 -0.10834 0.60556 C -0.1224 0.60926 -0.13264 0.60857 -0.14028 0.60185 C -0.14792 0.59514 -0.15104 0.57986 -0.15417 0.56482 " pathEditMode="relative" rAng="0" ptsTypes="aaaaaaaaaaaaaaaaaA">
                                      <p:cBhvr>
                                        <p:cTn id="6" dur="10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056 0.40556 C 0.20348 0.32593 0.27639 0.24722 0.31945 0.18889 C 0.3625 0.13033 0.37969 0.08796 0.38889 0.05556 C 0.39809 0.02315 0.39167 -0.0081 0.375 -0.00555 C 0.35834 -0.00301 0.325 -0.00856 0.28889 0.07037 C 0.25278 0.14931 0.17709 0.37847 0.15834 0.46852 C 0.13959 0.5581 0.1632 0.5963 0.17639 0.60926 C 0.18959 0.62222 0.22136 0.57778 0.2375 0.5463 C 0.25365 0.51482 0.26754 0.45579 0.27362 0.42037 C 0.27969 0.38495 0.2783 0.35278 0.27362 0.33333 C 0.26893 0.31389 0.25834 0.30023 0.24584 0.3037 C 0.23334 0.30718 0.20851 0.34329 0.19862 0.3537 " pathEditMode="relative" rAng="0" ptsTypes="aaaaaaaaaaaa">
                                      <p:cBhvr>
                                        <p:cTn id="9" dur="7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-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 animBg="1"/>
      <p:bldP spid="41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4"/>
          <p:cNvGrpSpPr>
            <a:grpSpLocks/>
          </p:cNvGrpSpPr>
          <p:nvPr/>
        </p:nvGrpSpPr>
        <p:grpSpPr bwMode="auto">
          <a:xfrm>
            <a:off x="250825" y="549275"/>
            <a:ext cx="8605838" cy="4392613"/>
            <a:chOff x="158" y="300"/>
            <a:chExt cx="5421" cy="2767"/>
          </a:xfrm>
        </p:grpSpPr>
        <p:sp>
          <p:nvSpPr>
            <p:cNvPr id="6156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7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8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47" name="Group 16"/>
          <p:cNvGrpSpPr>
            <a:grpSpLocks/>
          </p:cNvGrpSpPr>
          <p:nvPr/>
        </p:nvGrpSpPr>
        <p:grpSpPr bwMode="auto">
          <a:xfrm>
            <a:off x="1547813" y="498475"/>
            <a:ext cx="3995737" cy="4421188"/>
            <a:chOff x="975" y="314"/>
            <a:chExt cx="2517" cy="2785"/>
          </a:xfrm>
        </p:grpSpPr>
        <p:sp>
          <p:nvSpPr>
            <p:cNvPr id="6152" name="Freeform 12"/>
            <p:cNvSpPr>
              <a:spLocks/>
            </p:cNvSpPr>
            <p:nvPr/>
          </p:nvSpPr>
          <p:spPr bwMode="auto">
            <a:xfrm>
              <a:off x="975" y="523"/>
              <a:ext cx="1619" cy="2576"/>
            </a:xfrm>
            <a:custGeom>
              <a:avLst/>
              <a:gdLst>
                <a:gd name="T0" fmla="*/ 0 w 1619"/>
                <a:gd name="T1" fmla="*/ 2057 h 2576"/>
                <a:gd name="T2" fmla="*/ 55 w 1619"/>
                <a:gd name="T3" fmla="*/ 2377 h 2576"/>
                <a:gd name="T4" fmla="*/ 229 w 1619"/>
                <a:gd name="T5" fmla="*/ 2515 h 2576"/>
                <a:gd name="T6" fmla="*/ 540 w 1619"/>
                <a:gd name="T7" fmla="*/ 2323 h 2576"/>
                <a:gd name="T8" fmla="*/ 1180 w 1619"/>
                <a:gd name="T9" fmla="*/ 997 h 2576"/>
                <a:gd name="T10" fmla="*/ 1619 w 1619"/>
                <a:gd name="T11" fmla="*/ 0 h 25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19" h="2576">
                  <a:moveTo>
                    <a:pt x="0" y="2057"/>
                  </a:moveTo>
                  <a:cubicBezTo>
                    <a:pt x="9" y="2110"/>
                    <a:pt x="17" y="2301"/>
                    <a:pt x="55" y="2377"/>
                  </a:cubicBezTo>
                  <a:cubicBezTo>
                    <a:pt x="93" y="2453"/>
                    <a:pt x="148" y="2524"/>
                    <a:pt x="229" y="2515"/>
                  </a:cubicBezTo>
                  <a:cubicBezTo>
                    <a:pt x="310" y="2506"/>
                    <a:pt x="382" y="2576"/>
                    <a:pt x="540" y="2323"/>
                  </a:cubicBezTo>
                  <a:cubicBezTo>
                    <a:pt x="698" y="2070"/>
                    <a:pt x="1000" y="1384"/>
                    <a:pt x="1180" y="997"/>
                  </a:cubicBezTo>
                  <a:cubicBezTo>
                    <a:pt x="1360" y="610"/>
                    <a:pt x="1528" y="208"/>
                    <a:pt x="1619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3" name="Freeform 13"/>
            <p:cNvSpPr>
              <a:spLocks/>
            </p:cNvSpPr>
            <p:nvPr/>
          </p:nvSpPr>
          <p:spPr bwMode="auto">
            <a:xfrm>
              <a:off x="1619" y="314"/>
              <a:ext cx="1873" cy="820"/>
            </a:xfrm>
            <a:custGeom>
              <a:avLst/>
              <a:gdLst>
                <a:gd name="T0" fmla="*/ 529 w 1873"/>
                <a:gd name="T1" fmla="*/ 721 h 820"/>
                <a:gd name="T2" fmla="*/ 209 w 1873"/>
                <a:gd name="T3" fmla="*/ 767 h 820"/>
                <a:gd name="T4" fmla="*/ 35 w 1873"/>
                <a:gd name="T5" fmla="*/ 401 h 820"/>
                <a:gd name="T6" fmla="*/ 422 w 1873"/>
                <a:gd name="T7" fmla="*/ 64 h 820"/>
                <a:gd name="T8" fmla="*/ 1873 w 1873"/>
                <a:gd name="T9" fmla="*/ 17 h 8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3" h="820">
                  <a:moveTo>
                    <a:pt x="529" y="721"/>
                  </a:moveTo>
                  <a:cubicBezTo>
                    <a:pt x="476" y="729"/>
                    <a:pt x="291" y="820"/>
                    <a:pt x="209" y="767"/>
                  </a:cubicBezTo>
                  <a:cubicBezTo>
                    <a:pt x="127" y="714"/>
                    <a:pt x="0" y="518"/>
                    <a:pt x="35" y="401"/>
                  </a:cubicBezTo>
                  <a:cubicBezTo>
                    <a:pt x="70" y="284"/>
                    <a:pt x="116" y="128"/>
                    <a:pt x="422" y="64"/>
                  </a:cubicBezTo>
                  <a:cubicBezTo>
                    <a:pt x="728" y="0"/>
                    <a:pt x="1571" y="27"/>
                    <a:pt x="1873" y="1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AutoShape 9"/>
            <p:cNvSpPr>
              <a:spLocks noChangeArrowheads="1"/>
            </p:cNvSpPr>
            <p:nvPr/>
          </p:nvSpPr>
          <p:spPr bwMode="auto">
            <a:xfrm>
              <a:off x="2556" y="47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55" name="AutoShape 10"/>
            <p:cNvSpPr>
              <a:spLocks noChangeArrowheads="1"/>
            </p:cNvSpPr>
            <p:nvPr/>
          </p:nvSpPr>
          <p:spPr bwMode="auto">
            <a:xfrm>
              <a:off x="2057" y="97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148" name="Group 17"/>
          <p:cNvGrpSpPr>
            <a:grpSpLocks/>
          </p:cNvGrpSpPr>
          <p:nvPr/>
        </p:nvGrpSpPr>
        <p:grpSpPr bwMode="auto">
          <a:xfrm>
            <a:off x="5021263" y="2724150"/>
            <a:ext cx="1858962" cy="2216150"/>
            <a:chOff x="3163" y="1716"/>
            <a:chExt cx="1171" cy="1396"/>
          </a:xfrm>
        </p:grpSpPr>
        <p:sp>
          <p:nvSpPr>
            <p:cNvPr id="6150" name="Freeform 14"/>
            <p:cNvSpPr>
              <a:spLocks/>
            </p:cNvSpPr>
            <p:nvPr/>
          </p:nvSpPr>
          <p:spPr bwMode="auto">
            <a:xfrm>
              <a:off x="3163" y="1716"/>
              <a:ext cx="1171" cy="1396"/>
            </a:xfrm>
            <a:custGeom>
              <a:avLst/>
              <a:gdLst>
                <a:gd name="T0" fmla="*/ 1171 w 1171"/>
                <a:gd name="T1" fmla="*/ 899 h 1396"/>
                <a:gd name="T2" fmla="*/ 596 w 1171"/>
                <a:gd name="T3" fmla="*/ 1356 h 1396"/>
                <a:gd name="T4" fmla="*/ 394 w 1171"/>
                <a:gd name="T5" fmla="*/ 1137 h 1396"/>
                <a:gd name="T6" fmla="*/ 796 w 1171"/>
                <a:gd name="T7" fmla="*/ 195 h 1396"/>
                <a:gd name="T8" fmla="*/ 540 w 1171"/>
                <a:gd name="T9" fmla="*/ 49 h 1396"/>
                <a:gd name="T10" fmla="*/ 0 w 1171"/>
                <a:gd name="T11" fmla="*/ 487 h 13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71" h="1396">
                  <a:moveTo>
                    <a:pt x="1171" y="899"/>
                  </a:moveTo>
                  <a:cubicBezTo>
                    <a:pt x="1075" y="974"/>
                    <a:pt x="725" y="1316"/>
                    <a:pt x="596" y="1356"/>
                  </a:cubicBezTo>
                  <a:cubicBezTo>
                    <a:pt x="467" y="1396"/>
                    <a:pt x="361" y="1330"/>
                    <a:pt x="394" y="1137"/>
                  </a:cubicBezTo>
                  <a:cubicBezTo>
                    <a:pt x="427" y="944"/>
                    <a:pt x="772" y="376"/>
                    <a:pt x="796" y="195"/>
                  </a:cubicBezTo>
                  <a:cubicBezTo>
                    <a:pt x="820" y="14"/>
                    <a:pt x="673" y="0"/>
                    <a:pt x="540" y="49"/>
                  </a:cubicBezTo>
                  <a:cubicBezTo>
                    <a:pt x="407" y="98"/>
                    <a:pt x="112" y="396"/>
                    <a:pt x="0" y="48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51" name="AutoShape 11"/>
            <p:cNvSpPr>
              <a:spLocks noChangeArrowheads="1"/>
            </p:cNvSpPr>
            <p:nvPr/>
          </p:nvSpPr>
          <p:spPr bwMode="auto">
            <a:xfrm>
              <a:off x="3163" y="211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38" name="AutoShape 18"/>
          <p:cNvSpPr>
            <a:spLocks noChangeArrowheads="1"/>
          </p:cNvSpPr>
          <p:nvPr/>
        </p:nvSpPr>
        <p:spPr bwMode="auto">
          <a:xfrm rot="-8724836">
            <a:off x="4057650" y="8969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C -0.02917 0.08357 -0.13542 0.40556 -0.175 0.50139 C -0.21459 0.59723 -0.22205 0.56991 -0.2375 0.57524 C -0.25295 0.58056 -0.26042 0.55139 -0.26806 0.53287 C -0.2757 0.51436 -0.28021 0.47871 -0.28334 0.46436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2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38 0.12824 C -0.09723 0.13542 -0.11007 0.14283 -0.12188 0.13565 C -0.13368 0.12848 -0.15035 0.10579 -0.15521 0.08565 C -0.16007 0.06551 -0.15938 0.03311 -0.15104 0.01528 C -0.14271 -0.00254 -0.15729 -0.01551 -0.10521 -0.02176 C -0.05313 -0.02801 0.10573 -0.02245 0.16111 -0.02268 " pathEditMode="relative" rAng="0" ptsTypes="aaaaaa">
                                      <p:cBhvr>
                                        <p:cTn id="9" dur="5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-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65 0.39977 C 0.12951 0.36528 0.15937 0.33102 0.18021 0.31459 C 0.20104 0.29815 0.2151 0.29584 0.22465 0.30162 C 0.2342 0.30741 0.24705 0.3044 0.23715 0.34977 C 0.22725 0.39514 0.17118 0.53079 0.16493 0.57385 C 0.15868 0.6169 0.17899 0.61922 0.19965 0.60903 C 0.22031 0.59885 0.27274 0.52871 0.28854 0.51274 " pathEditMode="relative" rAng="0" ptsTypes="aaaaaaA">
                                      <p:cBhvr>
                                        <p:cTn id="12" dur="5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 animBg="1"/>
      <p:bldP spid="5138" grpId="1" animBg="1"/>
      <p:bldP spid="5138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250825" y="549275"/>
            <a:ext cx="8605838" cy="4392613"/>
            <a:chOff x="158" y="300"/>
            <a:chExt cx="5421" cy="2767"/>
          </a:xfrm>
        </p:grpSpPr>
        <p:sp>
          <p:nvSpPr>
            <p:cNvPr id="7180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81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82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171" name="Group 15"/>
          <p:cNvGrpSpPr>
            <a:grpSpLocks/>
          </p:cNvGrpSpPr>
          <p:nvPr/>
        </p:nvGrpSpPr>
        <p:grpSpPr bwMode="auto">
          <a:xfrm>
            <a:off x="1854200" y="563563"/>
            <a:ext cx="3276600" cy="4479925"/>
            <a:chOff x="1168" y="355"/>
            <a:chExt cx="2064" cy="2822"/>
          </a:xfrm>
        </p:grpSpPr>
        <p:sp>
          <p:nvSpPr>
            <p:cNvPr id="7178" name="Freeform 12"/>
            <p:cNvSpPr>
              <a:spLocks/>
            </p:cNvSpPr>
            <p:nvPr/>
          </p:nvSpPr>
          <p:spPr bwMode="auto">
            <a:xfrm>
              <a:off x="1168" y="355"/>
              <a:ext cx="2064" cy="2822"/>
            </a:xfrm>
            <a:custGeom>
              <a:avLst/>
              <a:gdLst>
                <a:gd name="T0" fmla="*/ 926 w 2064"/>
                <a:gd name="T1" fmla="*/ 669 h 2822"/>
                <a:gd name="T2" fmla="*/ 898 w 2064"/>
                <a:gd name="T3" fmla="*/ 504 h 2822"/>
                <a:gd name="T4" fmla="*/ 999 w 2064"/>
                <a:gd name="T5" fmla="*/ 239 h 2822"/>
                <a:gd name="T6" fmla="*/ 1237 w 2064"/>
                <a:gd name="T7" fmla="*/ 84 h 2822"/>
                <a:gd name="T8" fmla="*/ 1749 w 2064"/>
                <a:gd name="T9" fmla="*/ 120 h 2822"/>
                <a:gd name="T10" fmla="*/ 2005 w 2064"/>
                <a:gd name="T11" fmla="*/ 806 h 2822"/>
                <a:gd name="T12" fmla="*/ 1392 w 2064"/>
                <a:gd name="T13" fmla="*/ 2452 h 2822"/>
                <a:gd name="T14" fmla="*/ 725 w 2064"/>
                <a:gd name="T15" fmla="*/ 2708 h 2822"/>
                <a:gd name="T16" fmla="*/ 231 w 2064"/>
                <a:gd name="T17" fmla="*/ 2388 h 2822"/>
                <a:gd name="T18" fmla="*/ 2 w 2064"/>
                <a:gd name="T19" fmla="*/ 2607 h 2822"/>
                <a:gd name="T20" fmla="*/ 240 w 2064"/>
                <a:gd name="T21" fmla="*/ 2744 h 2822"/>
                <a:gd name="T22" fmla="*/ 533 w 2064"/>
                <a:gd name="T23" fmla="*/ 2415 h 2822"/>
                <a:gd name="T24" fmla="*/ 1474 w 2064"/>
                <a:gd name="T25" fmla="*/ 303 h 28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64" h="2822">
                  <a:moveTo>
                    <a:pt x="926" y="669"/>
                  </a:moveTo>
                  <a:cubicBezTo>
                    <a:pt x="921" y="642"/>
                    <a:pt x="886" y="576"/>
                    <a:pt x="898" y="504"/>
                  </a:cubicBezTo>
                  <a:cubicBezTo>
                    <a:pt x="910" y="432"/>
                    <a:pt x="943" y="309"/>
                    <a:pt x="999" y="239"/>
                  </a:cubicBezTo>
                  <a:cubicBezTo>
                    <a:pt x="1055" y="169"/>
                    <a:pt x="1112" y="104"/>
                    <a:pt x="1237" y="84"/>
                  </a:cubicBezTo>
                  <a:cubicBezTo>
                    <a:pt x="1362" y="64"/>
                    <a:pt x="1621" y="0"/>
                    <a:pt x="1749" y="120"/>
                  </a:cubicBezTo>
                  <a:cubicBezTo>
                    <a:pt x="1877" y="240"/>
                    <a:pt x="2064" y="417"/>
                    <a:pt x="2005" y="806"/>
                  </a:cubicBezTo>
                  <a:cubicBezTo>
                    <a:pt x="1946" y="1195"/>
                    <a:pt x="1605" y="2135"/>
                    <a:pt x="1392" y="2452"/>
                  </a:cubicBezTo>
                  <a:cubicBezTo>
                    <a:pt x="1179" y="2769"/>
                    <a:pt x="918" y="2719"/>
                    <a:pt x="725" y="2708"/>
                  </a:cubicBezTo>
                  <a:cubicBezTo>
                    <a:pt x="532" y="2697"/>
                    <a:pt x="351" y="2405"/>
                    <a:pt x="231" y="2388"/>
                  </a:cubicBezTo>
                  <a:cubicBezTo>
                    <a:pt x="111" y="2371"/>
                    <a:pt x="0" y="2548"/>
                    <a:pt x="2" y="2607"/>
                  </a:cubicBezTo>
                  <a:cubicBezTo>
                    <a:pt x="4" y="2666"/>
                    <a:pt x="152" y="2776"/>
                    <a:pt x="240" y="2744"/>
                  </a:cubicBezTo>
                  <a:cubicBezTo>
                    <a:pt x="328" y="2712"/>
                    <a:pt x="327" y="2822"/>
                    <a:pt x="533" y="2415"/>
                  </a:cubicBezTo>
                  <a:cubicBezTo>
                    <a:pt x="739" y="2008"/>
                    <a:pt x="1278" y="743"/>
                    <a:pt x="1474" y="303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79" name="AutoShape 9"/>
            <p:cNvSpPr>
              <a:spLocks noChangeArrowheads="1"/>
            </p:cNvSpPr>
            <p:nvPr/>
          </p:nvSpPr>
          <p:spPr bwMode="auto">
            <a:xfrm>
              <a:off x="2608" y="618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2" name="Group 16"/>
          <p:cNvGrpSpPr>
            <a:grpSpLocks/>
          </p:cNvGrpSpPr>
          <p:nvPr/>
        </p:nvGrpSpPr>
        <p:grpSpPr bwMode="auto">
          <a:xfrm>
            <a:off x="4848225" y="2641600"/>
            <a:ext cx="2800350" cy="4194175"/>
            <a:chOff x="3054" y="1664"/>
            <a:chExt cx="1764" cy="2642"/>
          </a:xfrm>
        </p:grpSpPr>
        <p:sp>
          <p:nvSpPr>
            <p:cNvPr id="7174" name="Freeform 14"/>
            <p:cNvSpPr>
              <a:spLocks/>
            </p:cNvSpPr>
            <p:nvPr/>
          </p:nvSpPr>
          <p:spPr bwMode="auto">
            <a:xfrm>
              <a:off x="3054" y="1737"/>
              <a:ext cx="1764" cy="2569"/>
            </a:xfrm>
            <a:custGeom>
              <a:avLst/>
              <a:gdLst>
                <a:gd name="T0" fmla="*/ 1764 w 1764"/>
                <a:gd name="T1" fmla="*/ 741 h 2569"/>
                <a:gd name="T2" fmla="*/ 356 w 1764"/>
                <a:gd name="T3" fmla="*/ 1783 h 2569"/>
                <a:gd name="T4" fmla="*/ 18 w 1764"/>
                <a:gd name="T5" fmla="*/ 2386 h 2569"/>
                <a:gd name="T6" fmla="*/ 466 w 1764"/>
                <a:gd name="T7" fmla="*/ 2295 h 2569"/>
                <a:gd name="T8" fmla="*/ 1210 w 1764"/>
                <a:gd name="T9" fmla="*/ 744 h 2569"/>
                <a:gd name="T10" fmla="*/ 1536 w 1764"/>
                <a:gd name="T11" fmla="*/ 0 h 25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64" h="2569">
                  <a:moveTo>
                    <a:pt x="1764" y="741"/>
                  </a:moveTo>
                  <a:cubicBezTo>
                    <a:pt x="1529" y="915"/>
                    <a:pt x="647" y="1509"/>
                    <a:pt x="356" y="1783"/>
                  </a:cubicBezTo>
                  <a:cubicBezTo>
                    <a:pt x="65" y="2057"/>
                    <a:pt x="0" y="2301"/>
                    <a:pt x="18" y="2386"/>
                  </a:cubicBezTo>
                  <a:cubicBezTo>
                    <a:pt x="36" y="2471"/>
                    <a:pt x="267" y="2569"/>
                    <a:pt x="466" y="2295"/>
                  </a:cubicBezTo>
                  <a:cubicBezTo>
                    <a:pt x="665" y="2021"/>
                    <a:pt x="1032" y="1126"/>
                    <a:pt x="1210" y="744"/>
                  </a:cubicBezTo>
                  <a:cubicBezTo>
                    <a:pt x="1388" y="362"/>
                    <a:pt x="1468" y="155"/>
                    <a:pt x="1536" y="0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175" name="AutoShape 11"/>
            <p:cNvSpPr>
              <a:spLocks noChangeArrowheads="1"/>
            </p:cNvSpPr>
            <p:nvPr/>
          </p:nvSpPr>
          <p:spPr bwMode="auto">
            <a:xfrm>
              <a:off x="4558" y="1707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6" name="Oval 13"/>
            <p:cNvSpPr>
              <a:spLocks noChangeArrowheads="1"/>
            </p:cNvSpPr>
            <p:nvPr/>
          </p:nvSpPr>
          <p:spPr bwMode="auto">
            <a:xfrm rot="1367641">
              <a:off x="3713" y="1664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177" name="AutoShape 10"/>
            <p:cNvSpPr>
              <a:spLocks noChangeArrowheads="1"/>
            </p:cNvSpPr>
            <p:nvPr/>
          </p:nvSpPr>
          <p:spPr bwMode="auto">
            <a:xfrm>
              <a:off x="4332" y="2069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61" name="AutoShape 17"/>
          <p:cNvSpPr>
            <a:spLocks noChangeArrowheads="1"/>
          </p:cNvSpPr>
          <p:nvPr/>
        </p:nvSpPr>
        <p:spPr bwMode="auto">
          <a:xfrm rot="-8724836">
            <a:off x="4138613" y="1196975"/>
            <a:ext cx="649287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6 C -0.02239 0.06852 -0.10121 0.31875 -0.13454 0.41135 C -0.16788 0.50394 -0.18125 0.53542 -0.19982 0.55579 C -0.2184 0.57616 -0.23715 0.54561 -0.24566 0.53357 C -0.25416 0.52153 -0.25781 0.49213 -0.25121 0.48357 C -0.24461 0.475 -0.22361 0.46852 -0.20555 0.48149 C -0.1875 0.49445 -0.16961 0.55116 -0.14305 0.56111 C -0.11649 0.57107 -0.07204 0.5632 -0.04583 0.54051 C -0.01961 0.51829 -0.00989 0.49653 0.01389 0.42593 C 0.03768 0.35533 0.09237 0.1963 0.09723 0.11667 C 0.10209 0.03704 0.07101 -0.02384 0.04306 -0.05185 C 0.01511 -0.07986 -0.04652 -0.07291 -0.07083 -0.05185 C -0.09513 -0.03078 -0.09739 0.05301 -0.10277 0.07408 " pathEditMode="relative" rAng="0" ptsTypes="aaaaaaaaaaaaa">
                                      <p:cBhvr>
                                        <p:cTn id="6" dur="8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88 0.34236 C 0.30399 0.29815 0.3 0.27662 0.29288 0.26088 C 0.28576 0.24514 0.26858 0.23102 0.24983 0.24792 C 0.23108 0.26482 0.19479 0.32755 0.18038 0.36274 C 0.16597 0.39792 0.16511 0.4301 0.16372 0.45903 C 0.16233 0.48797 0.16163 0.5257 0.17205 0.53681 C 0.18247 0.54792 0.20556 0.55834 0.22622 0.5257 C 0.24688 0.49306 0.28177 0.38658 0.29288 0.34236 Z " pathEditMode="relative" rAng="0" ptsTypes="aaaaaaaa">
                                      <p:cBhvr>
                                        <p:cTn id="9" dur="5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611 0.24121 C 0.27413 0.4213 0.21233 0.60162 0.17917 0.69121 C 0.14601 0.78079 0.15 0.75811 0.1375 0.77824 C 0.125 0.79838 0.11406 0.80811 0.10417 0.81158 C 0.09427 0.81505 0.08195 0.81436 0.07778 0.79861 C 0.07361 0.78287 0.06719 0.74607 0.07917 0.71713 C 0.09115 0.6882 0.10226 0.67477 0.15 0.62454 C 0.19774 0.57431 0.28142 0.49468 0.36528 0.41528 " pathEditMode="relative" rAng="0" ptsTypes="aaaaaaaA">
                                      <p:cBhvr>
                                        <p:cTn id="12" dur="5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1" grpId="1" animBg="1"/>
      <p:bldP spid="6161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8200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1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02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195" name="Freeform 12"/>
          <p:cNvSpPr>
            <a:spLocks/>
          </p:cNvSpPr>
          <p:nvPr/>
        </p:nvSpPr>
        <p:spPr bwMode="auto">
          <a:xfrm>
            <a:off x="2373313" y="463550"/>
            <a:ext cx="2667000" cy="4306888"/>
          </a:xfrm>
          <a:custGeom>
            <a:avLst/>
            <a:gdLst>
              <a:gd name="T0" fmla="*/ 2460625 w 1680"/>
              <a:gd name="T1" fmla="*/ 769938 h 2713"/>
              <a:gd name="T2" fmla="*/ 2617788 w 1680"/>
              <a:gd name="T3" fmla="*/ 479425 h 2713"/>
              <a:gd name="T4" fmla="*/ 2570163 w 1680"/>
              <a:gd name="T5" fmla="*/ 127000 h 2713"/>
              <a:gd name="T6" fmla="*/ 2036763 w 1680"/>
              <a:gd name="T7" fmla="*/ 136525 h 2713"/>
              <a:gd name="T8" fmla="*/ 1322388 w 1680"/>
              <a:gd name="T9" fmla="*/ 946150 h 2713"/>
              <a:gd name="T10" fmla="*/ 1189038 w 1680"/>
              <a:gd name="T11" fmla="*/ 1803400 h 2713"/>
              <a:gd name="T12" fmla="*/ 1370013 w 1680"/>
              <a:gd name="T13" fmla="*/ 2089150 h 2713"/>
              <a:gd name="T14" fmla="*/ 1546225 w 1680"/>
              <a:gd name="T15" fmla="*/ 2220913 h 2713"/>
              <a:gd name="T16" fmla="*/ 846138 w 1680"/>
              <a:gd name="T17" fmla="*/ 2384425 h 2713"/>
              <a:gd name="T18" fmla="*/ 188913 w 1680"/>
              <a:gd name="T19" fmla="*/ 3136900 h 2713"/>
              <a:gd name="T20" fmla="*/ 7938 w 1680"/>
              <a:gd name="T21" fmla="*/ 3698875 h 2713"/>
              <a:gd name="T22" fmla="*/ 141288 w 1680"/>
              <a:gd name="T23" fmla="*/ 4137025 h 2713"/>
              <a:gd name="T24" fmla="*/ 760413 w 1680"/>
              <a:gd name="T25" fmla="*/ 4232275 h 2713"/>
              <a:gd name="T26" fmla="*/ 1763713 w 1680"/>
              <a:gd name="T27" fmla="*/ 3687763 h 2713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680" h="2713">
                <a:moveTo>
                  <a:pt x="1550" y="485"/>
                </a:moveTo>
                <a:cubicBezTo>
                  <a:pt x="1566" y="455"/>
                  <a:pt x="1638" y="369"/>
                  <a:pt x="1649" y="302"/>
                </a:cubicBezTo>
                <a:cubicBezTo>
                  <a:pt x="1660" y="235"/>
                  <a:pt x="1680" y="116"/>
                  <a:pt x="1619" y="80"/>
                </a:cubicBezTo>
                <a:cubicBezTo>
                  <a:pt x="1558" y="44"/>
                  <a:pt x="1414" y="0"/>
                  <a:pt x="1283" y="86"/>
                </a:cubicBezTo>
                <a:cubicBezTo>
                  <a:pt x="1152" y="172"/>
                  <a:pt x="922" y="421"/>
                  <a:pt x="833" y="596"/>
                </a:cubicBezTo>
                <a:cubicBezTo>
                  <a:pt x="744" y="771"/>
                  <a:pt x="744" y="1016"/>
                  <a:pt x="749" y="1136"/>
                </a:cubicBezTo>
                <a:cubicBezTo>
                  <a:pt x="754" y="1256"/>
                  <a:pt x="826" y="1272"/>
                  <a:pt x="863" y="1316"/>
                </a:cubicBezTo>
                <a:cubicBezTo>
                  <a:pt x="900" y="1360"/>
                  <a:pt x="1029" y="1368"/>
                  <a:pt x="974" y="1399"/>
                </a:cubicBezTo>
                <a:cubicBezTo>
                  <a:pt x="919" y="1430"/>
                  <a:pt x="676" y="1406"/>
                  <a:pt x="533" y="1502"/>
                </a:cubicBezTo>
                <a:cubicBezTo>
                  <a:pt x="390" y="1598"/>
                  <a:pt x="207" y="1838"/>
                  <a:pt x="119" y="1976"/>
                </a:cubicBezTo>
                <a:cubicBezTo>
                  <a:pt x="31" y="2114"/>
                  <a:pt x="10" y="2225"/>
                  <a:pt x="5" y="2330"/>
                </a:cubicBezTo>
                <a:cubicBezTo>
                  <a:pt x="0" y="2435"/>
                  <a:pt x="10" y="2550"/>
                  <a:pt x="89" y="2606"/>
                </a:cubicBezTo>
                <a:cubicBezTo>
                  <a:pt x="168" y="2662"/>
                  <a:pt x="309" y="2713"/>
                  <a:pt x="479" y="2666"/>
                </a:cubicBezTo>
                <a:cubicBezTo>
                  <a:pt x="649" y="2619"/>
                  <a:pt x="979" y="2394"/>
                  <a:pt x="1111" y="2323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6" name="Freeform 14"/>
          <p:cNvSpPr>
            <a:spLocks/>
          </p:cNvSpPr>
          <p:nvPr/>
        </p:nvSpPr>
        <p:spPr bwMode="auto">
          <a:xfrm>
            <a:off x="4905375" y="2665413"/>
            <a:ext cx="1838325" cy="2163762"/>
          </a:xfrm>
          <a:custGeom>
            <a:avLst/>
            <a:gdLst>
              <a:gd name="T0" fmla="*/ 0 w 1158"/>
              <a:gd name="T1" fmla="*/ 1858962 h 1363"/>
              <a:gd name="T2" fmla="*/ 1476375 w 1158"/>
              <a:gd name="T3" fmla="*/ 735012 h 1363"/>
              <a:gd name="T4" fmla="*/ 1695450 w 1158"/>
              <a:gd name="T5" fmla="*/ 87312 h 1363"/>
              <a:gd name="T6" fmla="*/ 1171575 w 1158"/>
              <a:gd name="T7" fmla="*/ 211137 h 1363"/>
              <a:gd name="T8" fmla="*/ 571500 w 1158"/>
              <a:gd name="T9" fmla="*/ 1316037 h 1363"/>
              <a:gd name="T10" fmla="*/ 600075 w 1158"/>
              <a:gd name="T11" fmla="*/ 1992312 h 1363"/>
              <a:gd name="T12" fmla="*/ 1066800 w 1158"/>
              <a:gd name="T13" fmla="*/ 2058987 h 1363"/>
              <a:gd name="T14" fmla="*/ 1838325 w 1158"/>
              <a:gd name="T15" fmla="*/ 1363662 h 136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58" h="1363">
                <a:moveTo>
                  <a:pt x="0" y="1171"/>
                </a:moveTo>
                <a:cubicBezTo>
                  <a:pt x="155" y="1053"/>
                  <a:pt x="752" y="649"/>
                  <a:pt x="930" y="463"/>
                </a:cubicBezTo>
                <a:cubicBezTo>
                  <a:pt x="1108" y="277"/>
                  <a:pt x="1100" y="110"/>
                  <a:pt x="1068" y="55"/>
                </a:cubicBezTo>
                <a:cubicBezTo>
                  <a:pt x="1036" y="0"/>
                  <a:pt x="856" y="4"/>
                  <a:pt x="738" y="133"/>
                </a:cubicBezTo>
                <a:cubicBezTo>
                  <a:pt x="620" y="262"/>
                  <a:pt x="420" y="642"/>
                  <a:pt x="360" y="829"/>
                </a:cubicBezTo>
                <a:cubicBezTo>
                  <a:pt x="300" y="1016"/>
                  <a:pt x="326" y="1177"/>
                  <a:pt x="378" y="1255"/>
                </a:cubicBezTo>
                <a:cubicBezTo>
                  <a:pt x="430" y="1333"/>
                  <a:pt x="542" y="1363"/>
                  <a:pt x="672" y="1297"/>
                </a:cubicBezTo>
                <a:cubicBezTo>
                  <a:pt x="802" y="1231"/>
                  <a:pt x="1057" y="950"/>
                  <a:pt x="1158" y="859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 rot="-8724836">
            <a:off x="4787900" y="13414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AutoShape 10"/>
          <p:cNvSpPr>
            <a:spLocks noChangeArrowheads="1"/>
          </p:cNvSpPr>
          <p:nvPr/>
        </p:nvSpPr>
        <p:spPr bwMode="auto">
          <a:xfrm>
            <a:off x="4787900" y="4437063"/>
            <a:ext cx="144463" cy="144462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utoShape 9"/>
          <p:cNvSpPr>
            <a:spLocks noChangeArrowheads="1"/>
          </p:cNvSpPr>
          <p:nvPr/>
        </p:nvSpPr>
        <p:spPr bwMode="auto">
          <a:xfrm>
            <a:off x="4787900" y="1196975"/>
            <a:ext cx="144463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1676E-6 C 0.00555 -0.01434 0.01111 -0.02867 0.01267 -0.0444 C 0.01423 -0.06012 0.01649 -0.0837 0.00955 -0.09503 C 0.0026 -0.10636 -0.00955 -0.12139 -0.02865 -0.11191 C -0.04775 -0.10243 -0.08733 -0.06405 -0.10469 -0.03792 C -0.12205 -0.01179 -0.12622 0.01942 -0.13334 0.04439 C -0.14045 0.06913 -0.14549 0.09456 -0.14757 0.11006 C -0.14966 0.12555 -0.15018 0.12462 -0.14601 0.13734 C -0.14184 0.15006 -0.1283 0.17503 -0.12222 0.18589 C -0.11615 0.19699 -0.10747 0.19884 -0.10955 0.20277 C -0.11163 0.20716 -0.12031 0.20347 -0.1349 0.21133 C -0.14948 0.21896 -0.17709 0.22728 -0.19688 0.24948 C -0.21667 0.27167 -0.24132 0.31144 -0.254 0.34451 C -0.26667 0.37757 -0.27257 0.42335 -0.27309 0.44786 C -0.27361 0.4726 -0.2658 0.48208 -0.25712 0.49225 C -0.24844 0.50243 -0.2349 0.5089 -0.22066 0.50936 C -0.20643 0.50982 -0.19514 0.50867 -0.17136 0.49456 C -0.14757 0.48046 -0.09341 0.4363 -0.07778 0.42497 " pathEditMode="relative" rAng="0" ptsTypes="aaaaaaaaaaaaaaaaaA">
                                      <p:cBhvr>
                                        <p:cTn id="6" dur="5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49 0.46844 C 0.04844 0.44069 0.08055 0.41318 0.1085 0.38405 C 0.13646 0.35491 0.16857 0.31792 0.18472 0.29318 C 0.20087 0.26844 0.20573 0.25202 0.20538 0.23607 C 0.20503 0.22012 0.1967 0.19723 0.18316 0.19792 C 0.16962 0.19861 0.14236 0.20601 0.1243 0.24023 C 0.10625 0.27445 0.08316 0.36324 0.07517 0.40301 C 0.06719 0.44277 0.07187 0.4615 0.07673 0.47908 C 0.0816 0.49665 0.09357 0.50751 0.10382 0.50867 C 0.11406 0.50983 0.12083 0.50312 0.13871 0.48555 C 0.1566 0.46798 0.19948 0.41665 0.21163 0.40301 " pathEditMode="relative" rAng="0" ptsTypes="aaaaaaaaaaA">
                                      <p:cBhvr>
                                        <p:cTn id="10" dur="5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  <p:bldP spid="717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9231" name="Line 3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4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Line 5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219" name="Group 17"/>
          <p:cNvGrpSpPr>
            <a:grpSpLocks/>
          </p:cNvGrpSpPr>
          <p:nvPr/>
        </p:nvGrpSpPr>
        <p:grpSpPr bwMode="auto">
          <a:xfrm>
            <a:off x="4713288" y="2276475"/>
            <a:ext cx="1955800" cy="2552700"/>
            <a:chOff x="3016" y="1434"/>
            <a:chExt cx="1232" cy="1608"/>
          </a:xfrm>
        </p:grpSpPr>
        <p:sp>
          <p:nvSpPr>
            <p:cNvPr id="9227" name="Freeform 7"/>
            <p:cNvSpPr>
              <a:spLocks/>
            </p:cNvSpPr>
            <p:nvPr/>
          </p:nvSpPr>
          <p:spPr bwMode="auto">
            <a:xfrm>
              <a:off x="3090" y="1679"/>
              <a:ext cx="1158" cy="1363"/>
            </a:xfrm>
            <a:custGeom>
              <a:avLst/>
              <a:gdLst>
                <a:gd name="T0" fmla="*/ 0 w 1158"/>
                <a:gd name="T1" fmla="*/ 1171 h 1363"/>
                <a:gd name="T2" fmla="*/ 930 w 1158"/>
                <a:gd name="T3" fmla="*/ 463 h 1363"/>
                <a:gd name="T4" fmla="*/ 1068 w 1158"/>
                <a:gd name="T5" fmla="*/ 55 h 1363"/>
                <a:gd name="T6" fmla="*/ 738 w 1158"/>
                <a:gd name="T7" fmla="*/ 133 h 1363"/>
                <a:gd name="T8" fmla="*/ 360 w 1158"/>
                <a:gd name="T9" fmla="*/ 829 h 1363"/>
                <a:gd name="T10" fmla="*/ 378 w 1158"/>
                <a:gd name="T11" fmla="*/ 1255 h 1363"/>
                <a:gd name="T12" fmla="*/ 672 w 1158"/>
                <a:gd name="T13" fmla="*/ 1297 h 1363"/>
                <a:gd name="T14" fmla="*/ 1158 w 1158"/>
                <a:gd name="T15" fmla="*/ 859 h 136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58" h="1363">
                  <a:moveTo>
                    <a:pt x="0" y="1171"/>
                  </a:moveTo>
                  <a:cubicBezTo>
                    <a:pt x="155" y="1053"/>
                    <a:pt x="752" y="649"/>
                    <a:pt x="930" y="463"/>
                  </a:cubicBezTo>
                  <a:cubicBezTo>
                    <a:pt x="1108" y="277"/>
                    <a:pt x="1100" y="110"/>
                    <a:pt x="1068" y="55"/>
                  </a:cubicBezTo>
                  <a:cubicBezTo>
                    <a:pt x="1036" y="0"/>
                    <a:pt x="856" y="4"/>
                    <a:pt x="738" y="133"/>
                  </a:cubicBezTo>
                  <a:cubicBezTo>
                    <a:pt x="620" y="262"/>
                    <a:pt x="420" y="642"/>
                    <a:pt x="360" y="829"/>
                  </a:cubicBezTo>
                  <a:cubicBezTo>
                    <a:pt x="300" y="1016"/>
                    <a:pt x="326" y="1177"/>
                    <a:pt x="378" y="1255"/>
                  </a:cubicBezTo>
                  <a:cubicBezTo>
                    <a:pt x="430" y="1333"/>
                    <a:pt x="542" y="1363"/>
                    <a:pt x="672" y="1297"/>
                  </a:cubicBezTo>
                  <a:cubicBezTo>
                    <a:pt x="802" y="1231"/>
                    <a:pt x="1057" y="950"/>
                    <a:pt x="1158" y="859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8" name="AutoShape 9"/>
            <p:cNvSpPr>
              <a:spLocks noChangeArrowheads="1"/>
            </p:cNvSpPr>
            <p:nvPr/>
          </p:nvSpPr>
          <p:spPr bwMode="auto">
            <a:xfrm>
              <a:off x="3016" y="279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9" name="AutoShape 11"/>
            <p:cNvSpPr>
              <a:spLocks noChangeArrowheads="1"/>
            </p:cNvSpPr>
            <p:nvPr/>
          </p:nvSpPr>
          <p:spPr bwMode="auto">
            <a:xfrm>
              <a:off x="3878" y="1434"/>
              <a:ext cx="91" cy="91"/>
            </a:xfrm>
            <a:prstGeom prst="flowChartConnector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30" name="AutoShape 12"/>
            <p:cNvSpPr>
              <a:spLocks noChangeArrowheads="1"/>
            </p:cNvSpPr>
            <p:nvPr/>
          </p:nvSpPr>
          <p:spPr bwMode="auto">
            <a:xfrm>
              <a:off x="4105" y="1434"/>
              <a:ext cx="91" cy="91"/>
            </a:xfrm>
            <a:prstGeom prst="flowChartConnector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9220" name="Group 16"/>
          <p:cNvGrpSpPr>
            <a:grpSpLocks/>
          </p:cNvGrpSpPr>
          <p:nvPr/>
        </p:nvGrpSpPr>
        <p:grpSpPr bwMode="auto">
          <a:xfrm>
            <a:off x="2336800" y="188913"/>
            <a:ext cx="2667000" cy="4594225"/>
            <a:chOff x="1519" y="119"/>
            <a:chExt cx="1680" cy="2894"/>
          </a:xfrm>
        </p:grpSpPr>
        <p:sp>
          <p:nvSpPr>
            <p:cNvPr id="9223" name="Freeform 6"/>
            <p:cNvSpPr>
              <a:spLocks/>
            </p:cNvSpPr>
            <p:nvPr/>
          </p:nvSpPr>
          <p:spPr bwMode="auto">
            <a:xfrm>
              <a:off x="1519" y="300"/>
              <a:ext cx="1680" cy="2713"/>
            </a:xfrm>
            <a:custGeom>
              <a:avLst/>
              <a:gdLst>
                <a:gd name="T0" fmla="*/ 1550 w 1680"/>
                <a:gd name="T1" fmla="*/ 485 h 2713"/>
                <a:gd name="T2" fmla="*/ 1649 w 1680"/>
                <a:gd name="T3" fmla="*/ 302 h 2713"/>
                <a:gd name="T4" fmla="*/ 1619 w 1680"/>
                <a:gd name="T5" fmla="*/ 80 h 2713"/>
                <a:gd name="T6" fmla="*/ 1283 w 1680"/>
                <a:gd name="T7" fmla="*/ 86 h 2713"/>
                <a:gd name="T8" fmla="*/ 833 w 1680"/>
                <a:gd name="T9" fmla="*/ 596 h 2713"/>
                <a:gd name="T10" fmla="*/ 749 w 1680"/>
                <a:gd name="T11" fmla="*/ 1136 h 2713"/>
                <a:gd name="T12" fmla="*/ 863 w 1680"/>
                <a:gd name="T13" fmla="*/ 1316 h 2713"/>
                <a:gd name="T14" fmla="*/ 974 w 1680"/>
                <a:gd name="T15" fmla="*/ 1399 h 2713"/>
                <a:gd name="T16" fmla="*/ 533 w 1680"/>
                <a:gd name="T17" fmla="*/ 1502 h 2713"/>
                <a:gd name="T18" fmla="*/ 119 w 1680"/>
                <a:gd name="T19" fmla="*/ 1976 h 2713"/>
                <a:gd name="T20" fmla="*/ 5 w 1680"/>
                <a:gd name="T21" fmla="*/ 2330 h 2713"/>
                <a:gd name="T22" fmla="*/ 89 w 1680"/>
                <a:gd name="T23" fmla="*/ 2606 h 2713"/>
                <a:gd name="T24" fmla="*/ 479 w 1680"/>
                <a:gd name="T25" fmla="*/ 2666 h 2713"/>
                <a:gd name="T26" fmla="*/ 1111 w 1680"/>
                <a:gd name="T27" fmla="*/ 2323 h 271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80" h="2713">
                  <a:moveTo>
                    <a:pt x="1550" y="485"/>
                  </a:moveTo>
                  <a:cubicBezTo>
                    <a:pt x="1566" y="455"/>
                    <a:pt x="1638" y="369"/>
                    <a:pt x="1649" y="302"/>
                  </a:cubicBezTo>
                  <a:cubicBezTo>
                    <a:pt x="1660" y="235"/>
                    <a:pt x="1680" y="116"/>
                    <a:pt x="1619" y="80"/>
                  </a:cubicBezTo>
                  <a:cubicBezTo>
                    <a:pt x="1558" y="44"/>
                    <a:pt x="1414" y="0"/>
                    <a:pt x="1283" y="86"/>
                  </a:cubicBezTo>
                  <a:cubicBezTo>
                    <a:pt x="1152" y="172"/>
                    <a:pt x="922" y="421"/>
                    <a:pt x="833" y="596"/>
                  </a:cubicBezTo>
                  <a:cubicBezTo>
                    <a:pt x="744" y="771"/>
                    <a:pt x="744" y="1016"/>
                    <a:pt x="749" y="1136"/>
                  </a:cubicBezTo>
                  <a:cubicBezTo>
                    <a:pt x="754" y="1256"/>
                    <a:pt x="826" y="1272"/>
                    <a:pt x="863" y="1316"/>
                  </a:cubicBezTo>
                  <a:cubicBezTo>
                    <a:pt x="900" y="1360"/>
                    <a:pt x="1029" y="1368"/>
                    <a:pt x="974" y="1399"/>
                  </a:cubicBezTo>
                  <a:cubicBezTo>
                    <a:pt x="919" y="1430"/>
                    <a:pt x="676" y="1406"/>
                    <a:pt x="533" y="1502"/>
                  </a:cubicBezTo>
                  <a:cubicBezTo>
                    <a:pt x="390" y="1598"/>
                    <a:pt x="207" y="1838"/>
                    <a:pt x="119" y="1976"/>
                  </a:cubicBezTo>
                  <a:cubicBezTo>
                    <a:pt x="31" y="2114"/>
                    <a:pt x="10" y="2225"/>
                    <a:pt x="5" y="2330"/>
                  </a:cubicBezTo>
                  <a:cubicBezTo>
                    <a:pt x="0" y="2435"/>
                    <a:pt x="10" y="2550"/>
                    <a:pt x="89" y="2606"/>
                  </a:cubicBezTo>
                  <a:cubicBezTo>
                    <a:pt x="168" y="2662"/>
                    <a:pt x="309" y="2713"/>
                    <a:pt x="479" y="2666"/>
                  </a:cubicBezTo>
                  <a:cubicBezTo>
                    <a:pt x="649" y="2619"/>
                    <a:pt x="979" y="2394"/>
                    <a:pt x="1111" y="2323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4" name="AutoShape 10"/>
            <p:cNvSpPr>
              <a:spLocks noChangeArrowheads="1"/>
            </p:cNvSpPr>
            <p:nvPr/>
          </p:nvSpPr>
          <p:spPr bwMode="auto">
            <a:xfrm>
              <a:off x="3016" y="75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5" name="AutoShape 13"/>
            <p:cNvSpPr>
              <a:spLocks noChangeArrowheads="1"/>
            </p:cNvSpPr>
            <p:nvPr/>
          </p:nvSpPr>
          <p:spPr bwMode="auto">
            <a:xfrm>
              <a:off x="2834" y="119"/>
              <a:ext cx="91" cy="91"/>
            </a:xfrm>
            <a:prstGeom prst="flowChartConnector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6" name="AutoShape 14"/>
            <p:cNvSpPr>
              <a:spLocks noChangeArrowheads="1"/>
            </p:cNvSpPr>
            <p:nvPr/>
          </p:nvSpPr>
          <p:spPr bwMode="auto">
            <a:xfrm>
              <a:off x="3061" y="119"/>
              <a:ext cx="91" cy="91"/>
            </a:xfrm>
            <a:prstGeom prst="flowChartConnector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21" name="AutoShape 15"/>
          <p:cNvSpPr>
            <a:spLocks noChangeArrowheads="1"/>
          </p:cNvSpPr>
          <p:nvPr/>
        </p:nvSpPr>
        <p:spPr bwMode="auto">
          <a:xfrm>
            <a:off x="2698750" y="-1898650"/>
            <a:ext cx="144463" cy="144462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 rot="-8724836">
            <a:off x="4787900" y="1341438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1676E-6 C 0.00555 -0.01434 0.01111 -0.02867 0.01267 -0.0444 C 0.01423 -0.06012 0.01649 -0.0837 0.00955 -0.09503 C 0.0026 -0.10636 -0.00955 -0.12139 -0.02865 -0.11191 C -0.04775 -0.10243 -0.08733 -0.06405 -0.10469 -0.03792 C -0.12205 -0.01179 -0.12622 0.01942 -0.13334 0.04439 C -0.14045 0.06913 -0.14549 0.09456 -0.14757 0.11006 C -0.14966 0.12555 -0.15018 0.12462 -0.14601 0.13734 C -0.14184 0.15006 -0.1283 0.17503 -0.12222 0.18589 C -0.11615 0.19699 -0.10747 0.19884 -0.10955 0.20277 C -0.11163 0.20716 -0.12031 0.20347 -0.1349 0.21133 C -0.14948 0.21896 -0.17709 0.22728 -0.19688 0.24948 C -0.21667 0.27167 -0.24132 0.31144 -0.254 0.34451 C -0.26667 0.37757 -0.27257 0.42335 -0.27309 0.44786 C -0.27361 0.4726 -0.2658 0.48208 -0.25712 0.49225 C -0.24844 0.50243 -0.2349 0.5089 -0.22066 0.50936 C -0.20643 0.50982 -0.19514 0.50867 -0.17136 0.49456 C -0.14757 0.48046 -0.09341 0.4363 -0.07778 0.42497 " pathEditMode="relative" rAng="0" ptsTypes="aaaaaaaaaaaaaaaaaA">
                                      <p:cBhvr>
                                        <p:cTn id="6" dur="5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02 -0.15394 C -0.03976 -0.14954 -0.03872 -0.14792 -0.03611 -0.15278 C -0.03872 -0.15509 -0.04323 -0.15857 -0.04115 -0.1507 C -0.03924 -0.15093 -0.03681 -0.15 -0.03525 -0.15162 C -0.03438 -0.15255 -0.03681 -0.15371 -0.03785 -0.15394 C -0.03872 -0.15417 -0.03941 -0.15324 -0.04028 -0.15278 C -0.03872 -0.14722 -0.03629 -0.14838 -0.03785 -0.15394 C -0.04167 -0.15208 -0.04202 -0.15023 -0.03854 -0.14722 C -0.03229 -0.15023 -0.03976 -0.15278 -0.04202 -0.15394 Z " pathEditMode="relative" rAng="0" ptsTypes="fffffffff">
                                      <p:cBhvr>
                                        <p:cTn id="9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-0.15232 C 0.0026 -0.15671 -0.00052 -0.1581 0.00139 -0.15116 C 0.00312 -0.15162 0.00521 -0.1507 0.00642 -0.15232 C 0.0092 -0.15602 0.00364 -0.15764 0.00312 -0.15787 C 0.00139 -0.15741 -0.00087 -0.15857 -0.00191 -0.15671 C -0.00278 -0.15533 -0.00226 -0.15208 -0.00104 -0.15116 C 0.00069 -0.15 0.00278 -0.15185 0.00469 -0.15232 C 0.00434 -0.15371 0.00451 -0.15556 0.00382 -0.15671 C 0.0033 -0.15764 0.00208 -0.15833 0.00139 -0.15787 C 0.00052 -0.15741 2.22222E-6 -0.15533 0.00052 -0.1544 C 0.00139 -0.15278 0.0033 -0.15301 0.00469 -0.15232 Z " pathEditMode="relative" rAng="0" ptsTypes="fffffffffff">
                                      <p:cBhvr>
                                        <p:cTn id="12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46852 C 0.03142 0.44074 0.06354 0.41319 0.09149 0.38403 C 0.11944 0.35486 0.15156 0.31782 0.16771 0.29329 C 0.18385 0.26852 0.18871 0.25208 0.18837 0.23611 C 0.18802 0.22014 0.17969 0.19722 0.16614 0.19792 C 0.1526 0.19861 0.12535 0.20602 0.10729 0.24028 C 0.08923 0.27454 0.06614 0.36319 0.05816 0.40301 C 0.05017 0.44282 0.05486 0.46157 0.05972 0.47917 C 0.06458 0.49676 0.07656 0.50741 0.0868 0.50856 C 0.09705 0.50972 0.10382 0.50301 0.1217 0.48565 C 0.13958 0.46805 0.18246 0.41667 0.19462 0.40301 " pathEditMode="relative" rAng="0" ptsTypes="aaaaaaaaaaA">
                                      <p:cBhvr>
                                        <p:cTn id="15" dur="5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89 0.15787 C 0.1368 0.15694 0.1342 0.15301 0.13264 0.15509 C 0.13107 0.15717 0.13264 0.1625 0.13472 0.16342 C 0.13802 0.16481 0.14166 0.16157 0.14514 0.16065 C 0.14305 0.15879 0.14132 0.1544 0.13889 0.15509 C 0.13646 0.15579 0.1342 0.16018 0.13472 0.16342 C 0.13524 0.1662 0.13889 0.16528 0.14097 0.1662 C 0.15555 0.16528 0.17031 0.16667 0.18472 0.16342 C 0.18715 0.16296 0.1816 0.15509 0.18403 0.15509 C 0.18628 0.15509 0.18194 0.14676 0.18264 0.14954 C 0.18333 0.14676 0.18698 0.15717 0.18541 0.15509 C 0.18385 0.15301 0.1868 0.15486 0.1868 0.15787 C 0.1868 0.16088 0.19305 0.16065 0.19305 0.16088 " pathEditMode="relative" rAng="0" ptsTypes="fffffffffffff">
                                      <p:cBhvr>
                                        <p:cTn id="18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animBg="1"/>
      <p:bldP spid="39944" grpId="1" animBg="1"/>
      <p:bldP spid="39944" grpId="2" animBg="1"/>
      <p:bldP spid="39944" grpId="3" animBg="1"/>
      <p:bldP spid="39944" grpId="4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4"/>
          <p:cNvGrpSpPr>
            <a:grpSpLocks/>
          </p:cNvGrpSpPr>
          <p:nvPr/>
        </p:nvGrpSpPr>
        <p:grpSpPr bwMode="auto">
          <a:xfrm>
            <a:off x="250825" y="476250"/>
            <a:ext cx="8605838" cy="4392613"/>
            <a:chOff x="158" y="300"/>
            <a:chExt cx="5421" cy="2767"/>
          </a:xfrm>
        </p:grpSpPr>
        <p:sp>
          <p:nvSpPr>
            <p:cNvPr id="10261" name="Line 5"/>
            <p:cNvSpPr>
              <a:spLocks noChangeShapeType="1"/>
            </p:cNvSpPr>
            <p:nvPr/>
          </p:nvSpPr>
          <p:spPr bwMode="auto">
            <a:xfrm>
              <a:off x="158" y="300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62" name="Line 6"/>
            <p:cNvSpPr>
              <a:spLocks noChangeShapeType="1"/>
            </p:cNvSpPr>
            <p:nvPr/>
          </p:nvSpPr>
          <p:spPr bwMode="auto">
            <a:xfrm>
              <a:off x="181" y="1661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263" name="Line 7"/>
            <p:cNvSpPr>
              <a:spLocks noChangeShapeType="1"/>
            </p:cNvSpPr>
            <p:nvPr/>
          </p:nvSpPr>
          <p:spPr bwMode="auto">
            <a:xfrm>
              <a:off x="158" y="3067"/>
              <a:ext cx="5398" cy="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3" name="Line 17"/>
          <p:cNvSpPr>
            <a:spLocks noChangeShapeType="1"/>
          </p:cNvSpPr>
          <p:nvPr/>
        </p:nvSpPr>
        <p:spPr bwMode="auto">
          <a:xfrm>
            <a:off x="2195513" y="26368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0244" name="Group 25"/>
          <p:cNvGrpSpPr>
            <a:grpSpLocks/>
          </p:cNvGrpSpPr>
          <p:nvPr/>
        </p:nvGrpSpPr>
        <p:grpSpPr bwMode="auto">
          <a:xfrm>
            <a:off x="179388" y="417513"/>
            <a:ext cx="5400675" cy="4497387"/>
            <a:chOff x="113" y="263"/>
            <a:chExt cx="3402" cy="2833"/>
          </a:xfrm>
        </p:grpSpPr>
        <p:grpSp>
          <p:nvGrpSpPr>
            <p:cNvPr id="10254" name="Group 19"/>
            <p:cNvGrpSpPr>
              <a:grpSpLocks/>
            </p:cNvGrpSpPr>
            <p:nvPr/>
          </p:nvGrpSpPr>
          <p:grpSpPr bwMode="auto">
            <a:xfrm>
              <a:off x="113" y="263"/>
              <a:ext cx="3355" cy="2833"/>
              <a:chOff x="113" y="263"/>
              <a:chExt cx="3355" cy="2833"/>
            </a:xfrm>
          </p:grpSpPr>
          <p:sp>
            <p:nvSpPr>
              <p:cNvPr id="10258" name="Freeform 15"/>
              <p:cNvSpPr>
                <a:spLocks/>
              </p:cNvSpPr>
              <p:nvPr/>
            </p:nvSpPr>
            <p:spPr bwMode="auto">
              <a:xfrm>
                <a:off x="1927" y="335"/>
                <a:ext cx="1541" cy="2759"/>
              </a:xfrm>
              <a:custGeom>
                <a:avLst/>
                <a:gdLst>
                  <a:gd name="T0" fmla="*/ 1001 w 1541"/>
                  <a:gd name="T1" fmla="*/ 2281 h 2759"/>
                  <a:gd name="T2" fmla="*/ 677 w 1541"/>
                  <a:gd name="T3" fmla="*/ 2593 h 2759"/>
                  <a:gd name="T4" fmla="*/ 207 w 1541"/>
                  <a:gd name="T5" fmla="*/ 2658 h 2759"/>
                  <a:gd name="T6" fmla="*/ 16 w 1541"/>
                  <a:gd name="T7" fmla="*/ 1984 h 2759"/>
                  <a:gd name="T8" fmla="*/ 304 w 1541"/>
                  <a:gd name="T9" fmla="*/ 1001 h 2759"/>
                  <a:gd name="T10" fmla="*/ 859 w 1541"/>
                  <a:gd name="T11" fmla="*/ 253 h 2759"/>
                  <a:gd name="T12" fmla="*/ 1251 w 1541"/>
                  <a:gd name="T13" fmla="*/ 18 h 2759"/>
                  <a:gd name="T14" fmla="*/ 1469 w 1541"/>
                  <a:gd name="T15" fmla="*/ 145 h 2759"/>
                  <a:gd name="T16" fmla="*/ 1541 w 1541"/>
                  <a:gd name="T17" fmla="*/ 577 h 275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41" h="2759">
                    <a:moveTo>
                      <a:pt x="1001" y="2281"/>
                    </a:moveTo>
                    <a:cubicBezTo>
                      <a:pt x="947" y="2333"/>
                      <a:pt x="809" y="2530"/>
                      <a:pt x="677" y="2593"/>
                    </a:cubicBezTo>
                    <a:cubicBezTo>
                      <a:pt x="545" y="2656"/>
                      <a:pt x="317" y="2759"/>
                      <a:pt x="207" y="2658"/>
                    </a:cubicBezTo>
                    <a:cubicBezTo>
                      <a:pt x="97" y="2557"/>
                      <a:pt x="0" y="2260"/>
                      <a:pt x="16" y="1984"/>
                    </a:cubicBezTo>
                    <a:cubicBezTo>
                      <a:pt x="32" y="1708"/>
                      <a:pt x="165" y="1290"/>
                      <a:pt x="304" y="1001"/>
                    </a:cubicBezTo>
                    <a:cubicBezTo>
                      <a:pt x="443" y="712"/>
                      <a:pt x="701" y="417"/>
                      <a:pt x="859" y="253"/>
                    </a:cubicBezTo>
                    <a:cubicBezTo>
                      <a:pt x="1017" y="89"/>
                      <a:pt x="1149" y="36"/>
                      <a:pt x="1251" y="18"/>
                    </a:cubicBezTo>
                    <a:cubicBezTo>
                      <a:pt x="1353" y="0"/>
                      <a:pt x="1421" y="52"/>
                      <a:pt x="1469" y="145"/>
                    </a:cubicBezTo>
                    <a:cubicBezTo>
                      <a:pt x="1517" y="238"/>
                      <a:pt x="1526" y="487"/>
                      <a:pt x="1541" y="577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9" name="Freeform 16"/>
              <p:cNvSpPr>
                <a:spLocks/>
              </p:cNvSpPr>
              <p:nvPr/>
            </p:nvSpPr>
            <p:spPr bwMode="auto">
              <a:xfrm>
                <a:off x="113" y="263"/>
                <a:ext cx="1588" cy="2743"/>
              </a:xfrm>
              <a:custGeom>
                <a:avLst/>
                <a:gdLst>
                  <a:gd name="T0" fmla="*/ 547 w 1588"/>
                  <a:gd name="T1" fmla="*/ 649 h 2743"/>
                  <a:gd name="T2" fmla="*/ 895 w 1588"/>
                  <a:gd name="T3" fmla="*/ 193 h 2743"/>
                  <a:gd name="T4" fmla="*/ 1384 w 1588"/>
                  <a:gd name="T5" fmla="*/ 96 h 2743"/>
                  <a:gd name="T6" fmla="*/ 1572 w 1588"/>
                  <a:gd name="T7" fmla="*/ 770 h 2743"/>
                  <a:gd name="T8" fmla="*/ 1288 w 1588"/>
                  <a:gd name="T9" fmla="*/ 1753 h 2743"/>
                  <a:gd name="T10" fmla="*/ 741 w 1588"/>
                  <a:gd name="T11" fmla="*/ 2501 h 2743"/>
                  <a:gd name="T12" fmla="*/ 355 w 1588"/>
                  <a:gd name="T13" fmla="*/ 2736 h 2743"/>
                  <a:gd name="T14" fmla="*/ 71 w 1588"/>
                  <a:gd name="T15" fmla="*/ 2544 h 2743"/>
                  <a:gd name="T16" fmla="*/ 0 w 1588"/>
                  <a:gd name="T17" fmla="*/ 2220 h 27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88" h="2743">
                    <a:moveTo>
                      <a:pt x="547" y="649"/>
                    </a:moveTo>
                    <a:cubicBezTo>
                      <a:pt x="605" y="573"/>
                      <a:pt x="755" y="285"/>
                      <a:pt x="895" y="193"/>
                    </a:cubicBezTo>
                    <a:cubicBezTo>
                      <a:pt x="1035" y="101"/>
                      <a:pt x="1271" y="0"/>
                      <a:pt x="1384" y="96"/>
                    </a:cubicBezTo>
                    <a:cubicBezTo>
                      <a:pt x="1497" y="192"/>
                      <a:pt x="1588" y="494"/>
                      <a:pt x="1572" y="770"/>
                    </a:cubicBezTo>
                    <a:cubicBezTo>
                      <a:pt x="1556" y="1046"/>
                      <a:pt x="1425" y="1464"/>
                      <a:pt x="1288" y="1753"/>
                    </a:cubicBezTo>
                    <a:cubicBezTo>
                      <a:pt x="1151" y="2042"/>
                      <a:pt x="897" y="2337"/>
                      <a:pt x="741" y="2501"/>
                    </a:cubicBezTo>
                    <a:cubicBezTo>
                      <a:pt x="586" y="2665"/>
                      <a:pt x="466" y="2729"/>
                      <a:pt x="355" y="2736"/>
                    </a:cubicBezTo>
                    <a:cubicBezTo>
                      <a:pt x="243" y="2743"/>
                      <a:pt x="130" y="2630"/>
                      <a:pt x="71" y="2544"/>
                    </a:cubicBezTo>
                    <a:cubicBezTo>
                      <a:pt x="12" y="2458"/>
                      <a:pt x="15" y="2287"/>
                      <a:pt x="0" y="222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60" name="Freeform 18"/>
              <p:cNvSpPr>
                <a:spLocks/>
              </p:cNvSpPr>
              <p:nvPr/>
            </p:nvSpPr>
            <p:spPr bwMode="auto">
              <a:xfrm>
                <a:off x="1200" y="360"/>
                <a:ext cx="1140" cy="2736"/>
              </a:xfrm>
              <a:custGeom>
                <a:avLst/>
                <a:gdLst>
                  <a:gd name="T0" fmla="*/ 365 w 1140"/>
                  <a:gd name="T1" fmla="*/ 1302 h 2736"/>
                  <a:gd name="T2" fmla="*/ 1140 w 1140"/>
                  <a:gd name="T3" fmla="*/ 0 h 2736"/>
                  <a:gd name="T4" fmla="*/ 12 w 1140"/>
                  <a:gd name="T5" fmla="*/ 2688 h 2736"/>
                  <a:gd name="T6" fmla="*/ 888 w 1140"/>
                  <a:gd name="T7" fmla="*/ 1224 h 2736"/>
                  <a:gd name="T8" fmla="*/ 0 w 1140"/>
                  <a:gd name="T9" fmla="*/ 2736 h 27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40" h="2736">
                    <a:moveTo>
                      <a:pt x="365" y="1302"/>
                    </a:moveTo>
                    <a:lnTo>
                      <a:pt x="1140" y="0"/>
                    </a:lnTo>
                    <a:lnTo>
                      <a:pt x="12" y="2688"/>
                    </a:lnTo>
                    <a:lnTo>
                      <a:pt x="888" y="1224"/>
                    </a:lnTo>
                    <a:lnTo>
                      <a:pt x="0" y="2736"/>
                    </a:ln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55" name="AutoShape 9"/>
            <p:cNvSpPr>
              <a:spLocks noChangeArrowheads="1"/>
            </p:cNvSpPr>
            <p:nvPr/>
          </p:nvSpPr>
          <p:spPr bwMode="auto">
            <a:xfrm>
              <a:off x="612" y="845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6" name="AutoShape 10"/>
            <p:cNvSpPr>
              <a:spLocks noChangeArrowheads="1"/>
            </p:cNvSpPr>
            <p:nvPr/>
          </p:nvSpPr>
          <p:spPr bwMode="auto">
            <a:xfrm>
              <a:off x="1518" y="1524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7" name="AutoShape 11"/>
            <p:cNvSpPr>
              <a:spLocks noChangeArrowheads="1"/>
            </p:cNvSpPr>
            <p:nvPr/>
          </p:nvSpPr>
          <p:spPr bwMode="auto">
            <a:xfrm>
              <a:off x="3424" y="89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0245" name="Group 24"/>
          <p:cNvGrpSpPr>
            <a:grpSpLocks/>
          </p:cNvGrpSpPr>
          <p:nvPr/>
        </p:nvGrpSpPr>
        <p:grpSpPr bwMode="auto">
          <a:xfrm>
            <a:off x="5492750" y="2689225"/>
            <a:ext cx="3327400" cy="2135188"/>
            <a:chOff x="3460" y="1694"/>
            <a:chExt cx="2096" cy="1345"/>
          </a:xfrm>
        </p:grpSpPr>
        <p:grpSp>
          <p:nvGrpSpPr>
            <p:cNvPr id="10247" name="Group 20"/>
            <p:cNvGrpSpPr>
              <a:grpSpLocks/>
            </p:cNvGrpSpPr>
            <p:nvPr/>
          </p:nvGrpSpPr>
          <p:grpSpPr bwMode="auto">
            <a:xfrm>
              <a:off x="3460" y="1694"/>
              <a:ext cx="2041" cy="1345"/>
              <a:chOff x="113" y="263"/>
              <a:chExt cx="3355" cy="2833"/>
            </a:xfrm>
          </p:grpSpPr>
          <p:sp>
            <p:nvSpPr>
              <p:cNvPr id="10251" name="Freeform 21"/>
              <p:cNvSpPr>
                <a:spLocks/>
              </p:cNvSpPr>
              <p:nvPr/>
            </p:nvSpPr>
            <p:spPr bwMode="auto">
              <a:xfrm>
                <a:off x="1927" y="335"/>
                <a:ext cx="1541" cy="2759"/>
              </a:xfrm>
              <a:custGeom>
                <a:avLst/>
                <a:gdLst>
                  <a:gd name="T0" fmla="*/ 1001 w 1541"/>
                  <a:gd name="T1" fmla="*/ 2281 h 2759"/>
                  <a:gd name="T2" fmla="*/ 677 w 1541"/>
                  <a:gd name="T3" fmla="*/ 2593 h 2759"/>
                  <a:gd name="T4" fmla="*/ 207 w 1541"/>
                  <a:gd name="T5" fmla="*/ 2658 h 2759"/>
                  <a:gd name="T6" fmla="*/ 16 w 1541"/>
                  <a:gd name="T7" fmla="*/ 1984 h 2759"/>
                  <a:gd name="T8" fmla="*/ 304 w 1541"/>
                  <a:gd name="T9" fmla="*/ 1001 h 2759"/>
                  <a:gd name="T10" fmla="*/ 859 w 1541"/>
                  <a:gd name="T11" fmla="*/ 253 h 2759"/>
                  <a:gd name="T12" fmla="*/ 1251 w 1541"/>
                  <a:gd name="T13" fmla="*/ 18 h 2759"/>
                  <a:gd name="T14" fmla="*/ 1469 w 1541"/>
                  <a:gd name="T15" fmla="*/ 145 h 2759"/>
                  <a:gd name="T16" fmla="*/ 1541 w 1541"/>
                  <a:gd name="T17" fmla="*/ 577 h 275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41" h="2759">
                    <a:moveTo>
                      <a:pt x="1001" y="2281"/>
                    </a:moveTo>
                    <a:cubicBezTo>
                      <a:pt x="947" y="2333"/>
                      <a:pt x="809" y="2530"/>
                      <a:pt x="677" y="2593"/>
                    </a:cubicBezTo>
                    <a:cubicBezTo>
                      <a:pt x="545" y="2656"/>
                      <a:pt x="317" y="2759"/>
                      <a:pt x="207" y="2658"/>
                    </a:cubicBezTo>
                    <a:cubicBezTo>
                      <a:pt x="97" y="2557"/>
                      <a:pt x="0" y="2260"/>
                      <a:pt x="16" y="1984"/>
                    </a:cubicBezTo>
                    <a:cubicBezTo>
                      <a:pt x="32" y="1708"/>
                      <a:pt x="165" y="1290"/>
                      <a:pt x="304" y="1001"/>
                    </a:cubicBezTo>
                    <a:cubicBezTo>
                      <a:pt x="443" y="712"/>
                      <a:pt x="701" y="417"/>
                      <a:pt x="859" y="253"/>
                    </a:cubicBezTo>
                    <a:cubicBezTo>
                      <a:pt x="1017" y="89"/>
                      <a:pt x="1149" y="36"/>
                      <a:pt x="1251" y="18"/>
                    </a:cubicBezTo>
                    <a:cubicBezTo>
                      <a:pt x="1353" y="0"/>
                      <a:pt x="1421" y="52"/>
                      <a:pt x="1469" y="145"/>
                    </a:cubicBezTo>
                    <a:cubicBezTo>
                      <a:pt x="1517" y="238"/>
                      <a:pt x="1526" y="487"/>
                      <a:pt x="1541" y="577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2" name="Freeform 22"/>
              <p:cNvSpPr>
                <a:spLocks/>
              </p:cNvSpPr>
              <p:nvPr/>
            </p:nvSpPr>
            <p:spPr bwMode="auto">
              <a:xfrm>
                <a:off x="113" y="263"/>
                <a:ext cx="1588" cy="2743"/>
              </a:xfrm>
              <a:custGeom>
                <a:avLst/>
                <a:gdLst>
                  <a:gd name="T0" fmla="*/ 547 w 1588"/>
                  <a:gd name="T1" fmla="*/ 649 h 2743"/>
                  <a:gd name="T2" fmla="*/ 895 w 1588"/>
                  <a:gd name="T3" fmla="*/ 193 h 2743"/>
                  <a:gd name="T4" fmla="*/ 1384 w 1588"/>
                  <a:gd name="T5" fmla="*/ 96 h 2743"/>
                  <a:gd name="T6" fmla="*/ 1572 w 1588"/>
                  <a:gd name="T7" fmla="*/ 770 h 2743"/>
                  <a:gd name="T8" fmla="*/ 1288 w 1588"/>
                  <a:gd name="T9" fmla="*/ 1753 h 2743"/>
                  <a:gd name="T10" fmla="*/ 741 w 1588"/>
                  <a:gd name="T11" fmla="*/ 2501 h 2743"/>
                  <a:gd name="T12" fmla="*/ 355 w 1588"/>
                  <a:gd name="T13" fmla="*/ 2736 h 2743"/>
                  <a:gd name="T14" fmla="*/ 71 w 1588"/>
                  <a:gd name="T15" fmla="*/ 2544 h 2743"/>
                  <a:gd name="T16" fmla="*/ 0 w 1588"/>
                  <a:gd name="T17" fmla="*/ 2220 h 274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88" h="2743">
                    <a:moveTo>
                      <a:pt x="547" y="649"/>
                    </a:moveTo>
                    <a:cubicBezTo>
                      <a:pt x="605" y="573"/>
                      <a:pt x="755" y="285"/>
                      <a:pt x="895" y="193"/>
                    </a:cubicBezTo>
                    <a:cubicBezTo>
                      <a:pt x="1035" y="101"/>
                      <a:pt x="1271" y="0"/>
                      <a:pt x="1384" y="96"/>
                    </a:cubicBezTo>
                    <a:cubicBezTo>
                      <a:pt x="1497" y="192"/>
                      <a:pt x="1588" y="494"/>
                      <a:pt x="1572" y="770"/>
                    </a:cubicBezTo>
                    <a:cubicBezTo>
                      <a:pt x="1556" y="1046"/>
                      <a:pt x="1425" y="1464"/>
                      <a:pt x="1288" y="1753"/>
                    </a:cubicBezTo>
                    <a:cubicBezTo>
                      <a:pt x="1151" y="2042"/>
                      <a:pt x="897" y="2337"/>
                      <a:pt x="741" y="2501"/>
                    </a:cubicBezTo>
                    <a:cubicBezTo>
                      <a:pt x="586" y="2665"/>
                      <a:pt x="466" y="2729"/>
                      <a:pt x="355" y="2736"/>
                    </a:cubicBezTo>
                    <a:cubicBezTo>
                      <a:pt x="243" y="2743"/>
                      <a:pt x="130" y="2630"/>
                      <a:pt x="71" y="2544"/>
                    </a:cubicBezTo>
                    <a:cubicBezTo>
                      <a:pt x="12" y="2458"/>
                      <a:pt x="15" y="2287"/>
                      <a:pt x="0" y="2220"/>
                    </a:cubicBez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53" name="Freeform 23"/>
              <p:cNvSpPr>
                <a:spLocks/>
              </p:cNvSpPr>
              <p:nvPr/>
            </p:nvSpPr>
            <p:spPr bwMode="auto">
              <a:xfrm>
                <a:off x="1200" y="360"/>
                <a:ext cx="1140" cy="2736"/>
              </a:xfrm>
              <a:custGeom>
                <a:avLst/>
                <a:gdLst>
                  <a:gd name="T0" fmla="*/ 365 w 1140"/>
                  <a:gd name="T1" fmla="*/ 1302 h 2736"/>
                  <a:gd name="T2" fmla="*/ 1140 w 1140"/>
                  <a:gd name="T3" fmla="*/ 0 h 2736"/>
                  <a:gd name="T4" fmla="*/ 12 w 1140"/>
                  <a:gd name="T5" fmla="*/ 2688 h 2736"/>
                  <a:gd name="T6" fmla="*/ 888 w 1140"/>
                  <a:gd name="T7" fmla="*/ 1224 h 2736"/>
                  <a:gd name="T8" fmla="*/ 0 w 1140"/>
                  <a:gd name="T9" fmla="*/ 2736 h 27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40" h="2736">
                    <a:moveTo>
                      <a:pt x="365" y="1302"/>
                    </a:moveTo>
                    <a:lnTo>
                      <a:pt x="1140" y="0"/>
                    </a:lnTo>
                    <a:lnTo>
                      <a:pt x="12" y="2688"/>
                    </a:lnTo>
                    <a:lnTo>
                      <a:pt x="888" y="1224"/>
                    </a:lnTo>
                    <a:lnTo>
                      <a:pt x="0" y="2736"/>
                    </a:lnTo>
                  </a:path>
                </a:pathLst>
              </a:custGeom>
              <a:noFill/>
              <a:ln w="152400">
                <a:solidFill>
                  <a:schemeClr val="accent2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248" name="AutoShape 13"/>
            <p:cNvSpPr>
              <a:spLocks noChangeArrowheads="1"/>
            </p:cNvSpPr>
            <p:nvPr/>
          </p:nvSpPr>
          <p:spPr bwMode="auto">
            <a:xfrm>
              <a:off x="4287" y="2249"/>
              <a:ext cx="90" cy="92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9" name="AutoShape 12"/>
            <p:cNvSpPr>
              <a:spLocks noChangeArrowheads="1"/>
            </p:cNvSpPr>
            <p:nvPr/>
          </p:nvSpPr>
          <p:spPr bwMode="auto">
            <a:xfrm>
              <a:off x="3789" y="1885"/>
              <a:ext cx="90" cy="92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50" name="AutoShape 14"/>
            <p:cNvSpPr>
              <a:spLocks noChangeArrowheads="1"/>
            </p:cNvSpPr>
            <p:nvPr/>
          </p:nvSpPr>
          <p:spPr bwMode="auto">
            <a:xfrm>
              <a:off x="5466" y="1931"/>
              <a:ext cx="90" cy="92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42" name="AutoShape 26"/>
          <p:cNvSpPr>
            <a:spLocks noChangeArrowheads="1"/>
          </p:cNvSpPr>
          <p:nvPr/>
        </p:nvSpPr>
        <p:spPr bwMode="auto">
          <a:xfrm rot="-8724836">
            <a:off x="971550" y="1485900"/>
            <a:ext cx="649288" cy="144463"/>
          </a:xfrm>
          <a:prstGeom prst="homePlate">
            <a:avLst>
              <a:gd name="adj" fmla="val 112362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22222E-6 C 0.01632 -0.03217 0.03264 -0.06435 0.05417 -0.08333 C 0.0757 -0.10231 0.11077 -0.12546 0.12917 -0.11389 C 0.14757 -0.10231 0.16042 -0.06018 0.16459 -0.01389 C 0.16875 0.03241 0.16355 0.11019 0.15417 0.16389 C 0.1448 0.21759 0.12917 0.26111 0.10834 0.30834 C 0.0875 0.35556 0.05209 0.41435 0.02917 0.44722 C 0.00625 0.48009 -0.01111 0.50093 -0.02916 0.50556 C -0.04722 0.51019 -0.0677 0.49306 -0.07916 0.475 C -0.09062 0.45695 -0.09427 0.42709 -0.09791 0.39722 " pathEditMode="relative" rAng="0" ptsTypes="aaaaaaaaaA">
                                      <p:cBhvr>
                                        <p:cTn id="6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146 0.13658 C 0.22257 0.00301 0.28368 -0.12939 0.29896 -0.15486 C 0.31423 -0.18032 0.28611 -0.12083 0.25312 -0.0162 C 0.22014 0.08866 0.11944 0.4088 0.10104 0.47292 C 0.08264 0.53658 0.1184 0.42107 0.14271 0.36736 C 0.16701 0.31366 0.22951 0.18658 0.24687 0.15047 " pathEditMode="relative" rAng="0" ptsTypes="aaaaaA">
                                      <p:cBhvr>
                                        <p:cTn id="9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" y="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958 0.02014 C 0.4875 0.00116 0.49444 -0.07685 0.475 -0.09375 C 0.45555 -0.11064 0.40434 -0.11064 0.37309 -0.08148 C 0.34184 -0.05231 0.30764 0.03611 0.2875 0.08125 C 0.26736 0.12639 0.2625 0.1426 0.25208 0.18959 C 0.24166 0.23658 0.22517 0.31135 0.22517 0.36297 C 0.22517 0.41459 0.23906 0.47454 0.25225 0.49908 C 0.26545 0.52338 0.2835 0.52153 0.30434 0.51019 C 0.32517 0.49861 0.35121 0.46389 0.37725 0.42963 " pathEditMode="relative" rAng="0" ptsTypes="aaaaaaaaa">
                                      <p:cBhvr>
                                        <p:cTn id="12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1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4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767 0.25324 C 0.55521 0.23033 0.57274 0.20741 0.58767 0.20324 C 0.6026 0.19908 0.61927 0.20926 0.62725 0.22824 C 0.63524 0.24723 0.6408 0.2875 0.63559 0.31713 C 0.63038 0.34676 0.61232 0.37732 0.596 0.40602 C 0.57968 0.43473 0.55399 0.47547 0.53767 0.48936 C 0.52135 0.50324 0.50816 0.49537 0.49809 0.48936 C 0.48802 0.48334 0.48264 0.46829 0.47725 0.45324 " pathEditMode="relative" rAng="0" ptsTypes="aaaaaaaA">
                                      <p:cBhvr>
                                        <p:cTn id="15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" y="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7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5156 0.32547 C 0.69427 0.24676 0.73698 0.16806 0.73073 0.19491 C 0.72448 0.22176 0.61857 0.46297 0.61406 0.48658 C 0.60955 0.51019 0.68871 0.36158 0.70364 0.33658 " pathEditMode="relative" rAng="0" ptsTypes="aaaA">
                                      <p:cBhvr>
                                        <p:cTn id="18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0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2847 0.25973 C 0.82951 0.24792 0.83055 0.23611 0.82847 0.22639 C 0.82639 0.21667 0.82812 0.20232 0.81597 0.20139 C 0.80382 0.20047 0.77708 0.19908 0.75555 0.22084 C 0.73402 0.2426 0.70034 0.29537 0.6868 0.33195 C 0.67326 0.36852 0.675 0.41482 0.6743 0.44028 C 0.67361 0.46574 0.67534 0.47361 0.68264 0.48473 C 0.68993 0.49584 0.70347 0.51019 0.71805 0.50695 C 0.73264 0.50371 0.75139 0.48449 0.77014 0.46528 " pathEditMode="relative" rAng="0" ptsTypes="aaaaaaaaA">
                                      <p:cBhvr>
                                        <p:cTn id="21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2" grpId="0" animBg="1"/>
      <p:bldP spid="9242" grpId="1" animBg="1"/>
      <p:bldP spid="9242" grpId="2" animBg="1"/>
      <p:bldP spid="9242" grpId="3" animBg="1"/>
      <p:bldP spid="9242" grpId="4" animBg="1"/>
      <p:bldP spid="9242" grpId="5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0</Words>
  <Application>Microsoft Office PowerPoint</Application>
  <PresentationFormat>Экран (4:3)</PresentationFormat>
  <Paragraphs>0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Arial</vt:lpstr>
      <vt:lpstr>Calibri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dnss</cp:lastModifiedBy>
  <cp:revision>21</cp:revision>
  <dcterms:created xsi:type="dcterms:W3CDTF">2007-01-18T13:37:40Z</dcterms:created>
  <dcterms:modified xsi:type="dcterms:W3CDTF">2017-02-20T19:34:07Z</dcterms:modified>
</cp:coreProperties>
</file>