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2" r:id="rId3"/>
    <p:sldId id="295" r:id="rId4"/>
    <p:sldId id="288" r:id="rId5"/>
    <p:sldId id="290" r:id="rId6"/>
    <p:sldId id="292" r:id="rId7"/>
    <p:sldId id="260" r:id="rId8"/>
    <p:sldId id="265" r:id="rId9"/>
    <p:sldId id="266" r:id="rId10"/>
    <p:sldId id="268" r:id="rId11"/>
    <p:sldId id="263" r:id="rId12"/>
    <p:sldId id="261" r:id="rId13"/>
    <p:sldId id="262" r:id="rId14"/>
    <p:sldId id="267" r:id="rId15"/>
    <p:sldId id="271" r:id="rId16"/>
    <p:sldId id="272" r:id="rId17"/>
    <p:sldId id="273" r:id="rId18"/>
    <p:sldId id="274" r:id="rId19"/>
    <p:sldId id="276" r:id="rId20"/>
    <p:sldId id="277" r:id="rId21"/>
    <p:sldId id="279" r:id="rId22"/>
    <p:sldId id="257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806BA"/>
    <a:srgbClr val="FF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3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542D-12D6-4608-BE18-AE515DF6D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10A9-172C-41B7-9BF7-34F70C87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E9CD-B196-4243-89C4-33467B9C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30C0-57C1-4389-AA6C-7D8E3FC0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9C36-E337-4A69-901D-19D98169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3B0D-746F-447C-9DFC-F3FF79261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2BF7-74EE-4235-BCEF-A0D14AC8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31E9-8BD2-4821-B211-CFC74E144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064B-745D-4317-A36B-02AC89654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6BBC-50CC-4865-97C8-0998F225C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3DEE-5032-4416-8AC2-74079329A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87B1D18-887A-47E0-BC68-84B835C8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-photo.ru/portret/mamontov_si/index.ru.html" TargetMode="External"/><Relationship Id="rId2" Type="http://schemas.openxmlformats.org/officeDocument/2006/relationships/hyperlink" Target="http://www.mifograd.ru/abramtsev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moffar.ru/matreshki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2060575"/>
            <a:ext cx="8280400" cy="1901825"/>
          </a:xfrm>
        </p:spPr>
        <p:txBody>
          <a:bodyPr/>
          <a:lstStyle/>
          <a:p>
            <a:pPr eaLnBrk="1" hangingPunct="1"/>
            <a:r>
              <a:rPr lang="ru-RU" sz="12000" b="1" smtClean="0">
                <a:solidFill>
                  <a:srgbClr val="0000FF"/>
                </a:solidFill>
                <a:latin typeface="Monotype Corsiva" pitchFamily="66" charset="0"/>
              </a:rPr>
              <a:t>Матрёшка – </a:t>
            </a:r>
            <a:br>
              <a:rPr lang="ru-RU" sz="120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12000" b="1" smtClean="0">
                <a:solidFill>
                  <a:srgbClr val="0000FF"/>
                </a:solidFill>
                <a:latin typeface="Monotype Corsiva" pitchFamily="66" charset="0"/>
              </a:rPr>
              <a:t>душа России</a:t>
            </a:r>
          </a:p>
        </p:txBody>
      </p:sp>
      <p:pic>
        <p:nvPicPr>
          <p:cNvPr id="2051" name="Picture 12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213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3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725612" y="310197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54788" y="31734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2138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pic0Gux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2736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paint_matrio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3286125"/>
            <a:ext cx="2365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img_tu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857625"/>
            <a:ext cx="3022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143000"/>
            <a:ext cx="32146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8" descr="DSC_60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357563"/>
            <a:ext cx="28003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1500188" y="285750"/>
            <a:ext cx="2212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</a:rPr>
              <a:t>Рождение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3786188" y="285750"/>
            <a:ext cx="2674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FF"/>
                </a:solidFill>
              </a:rPr>
              <a:t>Матрешки.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Untitled-Scanned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36613"/>
            <a:ext cx="32099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1658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1658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9" descr="Untitled-Scanned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500188"/>
            <a:ext cx="385762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357688" y="642938"/>
            <a:ext cx="24336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00FF"/>
                </a:solidFill>
              </a:rPr>
              <a:t>г. Загорск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Untitled-Scanned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85813"/>
            <a:ext cx="2889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9" descr="сем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643063"/>
            <a:ext cx="52530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143375" y="571500"/>
            <a:ext cx="2524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00FF"/>
                </a:solidFill>
              </a:rPr>
              <a:t>г. Семёнов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6" name="Picture 8" descr="пол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857250"/>
            <a:ext cx="2659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олх-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82098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10" descr="пол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5812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1658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1658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3571875" y="5500688"/>
            <a:ext cx="48275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00FF"/>
                </a:solidFill>
              </a:rPr>
              <a:t>Полховский Майдан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262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716338"/>
            <a:ext cx="475297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 descr="AM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20700"/>
            <a:ext cx="38877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7" descr="AM05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38338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 descr="0_13_1386_1234283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00125"/>
            <a:ext cx="39608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9" descr="80_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225" y="2214563"/>
            <a:ext cx="45529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99_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40338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8" name="Picture 10" descr="102_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2492375"/>
            <a:ext cx="458152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 descr="107_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04381">
            <a:off x="285750" y="571500"/>
            <a:ext cx="4762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9" descr="170_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1366">
            <a:off x="4286250" y="3286125"/>
            <a:ext cx="464343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 descr="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908050"/>
            <a:ext cx="34036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0" descr="387304_200202071858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349500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 descr="1196859786_ms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27241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5" name="Picture 11" descr="1196859790_msg1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785813"/>
            <a:ext cx="28575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6" name="Picture 12" descr="mak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857250"/>
            <a:ext cx="26828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0070C0"/>
                </a:solidFill>
                <a:latin typeface="Monotype Corsiva" pitchFamily="66" charset="0"/>
              </a:rPr>
              <a:t>Матрешка   </a:t>
            </a:r>
            <a:r>
              <a:rPr lang="ru-RU" sz="2400" smtClean="0">
                <a:solidFill>
                  <a:srgbClr val="0070C0"/>
                </a:solidFill>
                <a:latin typeface="Monotype Corsiva" pitchFamily="66" charset="0"/>
              </a:rPr>
              <a:t>-</a:t>
            </a:r>
            <a:endParaRPr lang="ru-RU" sz="2400" smtClean="0">
              <a:latin typeface="Monotype Corsiva" pitchFamily="66" charset="0"/>
            </a:endParaRPr>
          </a:p>
        </p:txBody>
      </p:sp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8" cy="4691063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уникальная русская игрушка. Вместе с русской березкой и русским самоваром она стала символом России.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Русская матрешка – добрая посланница дружбы и любви. Она душа России.</a:t>
            </a:r>
          </a:p>
        </p:txBody>
      </p:sp>
      <p:pic>
        <p:nvPicPr>
          <p:cNvPr id="5" name="Picture 8" descr="mt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714375"/>
            <a:ext cx="3071813" cy="5357813"/>
          </a:xfrm>
          <a:noFill/>
        </p:spPr>
      </p:pic>
      <p:pic>
        <p:nvPicPr>
          <p:cNvPr id="3077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Mpy1-(3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76250"/>
            <a:ext cx="36433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 descr="ms1-(3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04813"/>
            <a:ext cx="3786187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dividers_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8" descr="AM05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57250"/>
            <a:ext cx="2786062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9" descr="AM05-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836613"/>
            <a:ext cx="265271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11" descr="AM05-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785813"/>
            <a:ext cx="270668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12647" name="Picture 7" descr="66bd88f382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42486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09282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714500" y="4007177"/>
            <a:ext cx="585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928813" y="214313"/>
            <a:ext cx="548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 презентации использованы материалы сайтов </a:t>
            </a:r>
          </a:p>
        </p:txBody>
      </p:sp>
      <p:sp>
        <p:nvSpPr>
          <p:cNvPr id="34821" name="Прямоугольник 12"/>
          <p:cNvSpPr>
            <a:spLocks noChangeArrowheads="1"/>
          </p:cNvSpPr>
          <p:nvPr/>
        </p:nvSpPr>
        <p:spPr bwMode="auto">
          <a:xfrm>
            <a:off x="1714500" y="500063"/>
            <a:ext cx="5357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http://www.mifograd.ru/abramtsevo.html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http://all-photo.ru/portret/mamontov_si/index.ru.html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images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yandsearch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text </a:t>
            </a:r>
            <a:endParaRPr lang="ru-RU" sz="1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http://foto.mail.ru/mail/svetik1802/504/509.html </a:t>
            </a:r>
            <a:endParaRPr lang="ru-RU" sz="1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www.samoffar.ru/matreshki.shtml</a:t>
            </a:r>
            <a:endParaRPr lang="ru-RU" sz="10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7" descr="2da5e54833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7188"/>
            <a:ext cx="29987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8" descr="imgB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1682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" descr="3_pre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28625"/>
            <a:ext cx="5143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0" descr="dc754635454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000500"/>
            <a:ext cx="364331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4" descr="3c7576087a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143250"/>
            <a:ext cx="33575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0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dividers_9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6572250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4429125" cy="5786437"/>
          </a:xfrm>
        </p:spPr>
        <p:txBody>
          <a:bodyPr/>
          <a:lstStyle/>
          <a:p>
            <a:r>
              <a:rPr lang="ru-RU" sz="2400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Однажды в Россию попала японская игрушка, привезённая из Японии. </a:t>
            </a:r>
            <a:br>
              <a:rPr lang="ru-RU" sz="2400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   Это была фигура добродушного лысого старика, мудреца </a:t>
            </a:r>
            <a:r>
              <a:rPr lang="ru-RU" sz="2400" dirty="0" err="1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Фукуруму</a:t>
            </a:r>
            <a:r>
              <a:rPr lang="ru-RU" sz="2400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, в которой находилось ещё несколько фигурок, вложенных одна в другую. Японцы, кстати, утверждают, что первым выточил подобную игрушку на острове Хонсю русский монах. Эта игрушка и явилась прообразом нашей матрешки.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785813"/>
            <a:ext cx="3160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95625" y="319087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10313" y="311943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57158" y="1714488"/>
            <a:ext cx="3929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 матрешка оказалась круглолицей, пухленькой, озорной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девушкой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косынке и народном платье, с петухом в руках.      </a:t>
            </a:r>
          </a:p>
        </p:txBody>
      </p:sp>
      <p:pic>
        <p:nvPicPr>
          <p:cNvPr id="3" name="Picture 5" descr="matres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4657"/>
            <a:ext cx="3357586" cy="60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67000" y="3190875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96063" y="3333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00937" cy="1285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пошла матрёшка гулять по свету.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2" descr="0003pd4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5593354" cy="43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28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8"/>
          <p:cNvSpPr>
            <a:spLocks noChangeArrowheads="1"/>
          </p:cNvSpPr>
          <p:nvPr/>
        </p:nvSpPr>
        <p:spPr bwMode="auto">
          <a:xfrm>
            <a:off x="357158" y="52863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России стали возникать новые центры по ее изготовлению и росписи.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Untitled-Scanned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08050"/>
            <a:ext cx="271462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10" descr="серг-пос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3714750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9" descr="серг-по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1357313"/>
            <a:ext cx="314325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Untitled-Scanned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428750"/>
            <a:ext cx="2714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 descr="Untitled-Scanned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14500"/>
            <a:ext cx="264318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 descr="Untitled-Scanned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214438"/>
            <a:ext cx="2690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913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dividers_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785938" y="500063"/>
            <a:ext cx="5162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000FF"/>
                </a:solidFill>
              </a:rPr>
              <a:t>Авторская матрешка.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Untitled-Scanned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857250"/>
            <a:ext cx="3889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7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3657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914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929063"/>
            <a:ext cx="45148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1001matresh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3643313"/>
            <a:ext cx="3251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dividers_9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dividers_9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dividers_9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dividers_9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857250" y="142875"/>
            <a:ext cx="7572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00FF"/>
                </a:solidFill>
              </a:rPr>
              <a:t>По мотивам сказок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134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Оформление по умолчанию</vt:lpstr>
      <vt:lpstr>Матрёшка –  душа России</vt:lpstr>
      <vt:lpstr>Матрешка   -</vt:lpstr>
      <vt:lpstr>Презентация PowerPoint</vt:lpstr>
      <vt:lpstr>Однажды в Россию попала японская игрушка, привезённая из Японии.     Это была фигура добродушного лысого старика, мудреца Фукуруму, в которой находилось ещё несколько фигурок, вложенных одна в другую. Японцы, кстати, утверждают, что первым выточил подобную игрушку на острове Хонсю русский монах. Эта игрушка и явилась прообразом нашей матрешки.</vt:lpstr>
      <vt:lpstr>Презентация PowerPoint</vt:lpstr>
      <vt:lpstr>И пошла матрёшка гулять по свету.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Владислав Кондратьев</cp:lastModifiedBy>
  <cp:revision>87</cp:revision>
  <dcterms:created xsi:type="dcterms:W3CDTF">2009-05-13T15:45:11Z</dcterms:created>
  <dcterms:modified xsi:type="dcterms:W3CDTF">2017-12-09T11:41:35Z</dcterms:modified>
</cp:coreProperties>
</file>