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8"/>
  </p:notesMasterIdLst>
  <p:sldIdLst>
    <p:sldId id="256" r:id="rId2"/>
    <p:sldId id="264" r:id="rId3"/>
    <p:sldId id="260" r:id="rId4"/>
    <p:sldId id="267" r:id="rId5"/>
    <p:sldId id="266" r:id="rId6"/>
    <p:sldId id="268" r:id="rId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  <p:embeddedFont>
      <p:font typeface="BeeskneesCTT" panose="020B0604020202020204"/>
      <p:regular r:id="rId13"/>
    </p:embeddedFont>
  </p:embeddedFontLst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F534AE-CDA3-4408-9178-D250B71D55F8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8C881-31FA-4E9A-8168-8049114226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15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8C881-31FA-4E9A-8168-80491142268C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504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E3D6-C5F7-42A9-ADC5-61A358EF939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92654-2A1D-415F-8A41-1A8BEEBB7C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E3D6-C5F7-42A9-ADC5-61A358EF939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92654-2A1D-415F-8A41-1A8BEEBB7C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E3D6-C5F7-42A9-ADC5-61A358EF939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92654-2A1D-415F-8A41-1A8BEEBB7C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E3D6-C5F7-42A9-ADC5-61A358EF939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92654-2A1D-415F-8A41-1A8BEEBB7C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E3D6-C5F7-42A9-ADC5-61A358EF939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92654-2A1D-415F-8A41-1A8BEEBB7C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E3D6-C5F7-42A9-ADC5-61A358EF939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92654-2A1D-415F-8A41-1A8BEEBB7C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E3D6-C5F7-42A9-ADC5-61A358EF939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92654-2A1D-415F-8A41-1A8BEEBB7C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E3D6-C5F7-42A9-ADC5-61A358EF939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92654-2A1D-415F-8A41-1A8BEEBB7C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E3D6-C5F7-42A9-ADC5-61A358EF939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92654-2A1D-415F-8A41-1A8BEEBB7C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E3D6-C5F7-42A9-ADC5-61A358EF939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92654-2A1D-415F-8A41-1A8BEEBB7C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4E3D6-C5F7-42A9-ADC5-61A358EF939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92654-2A1D-415F-8A41-1A8BEEBB7C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4E3D6-C5F7-42A9-ADC5-61A358EF939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92654-2A1D-415F-8A41-1A8BEEBB7C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313" name="Rectangle 1"/>
          <p:cNvSpPr>
            <a:spLocks noChangeArrowheads="1"/>
          </p:cNvSpPr>
          <p:nvPr userDrawn="1"/>
        </p:nvSpPr>
        <p:spPr bwMode="auto">
          <a:xfrm>
            <a:off x="7643834" y="71426"/>
            <a:ext cx="139333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© Фокина Лидия Петровна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90500">
            <a:solidFill>
              <a:srgbClr val="0070C0"/>
            </a:solidFill>
            <a:miter lim="800000"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28582" y="3084501"/>
            <a:ext cx="8043946" cy="164307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00B0F0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7190" y="3143248"/>
            <a:ext cx="7884461" cy="1470025"/>
          </a:xfrm>
          <a:effectLst/>
        </p:spPr>
        <p:txBody>
          <a:bodyPr/>
          <a:lstStyle/>
          <a:p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C00000"/>
                </a:solidFill>
                <a:effectLst/>
                <a:latin typeface="BeeskneesCTT" pitchFamily="2" charset="0"/>
              </a:rPr>
              <a:t>П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/>
                <a:latin typeface="BeeskneesCTT" pitchFamily="2" charset="0"/>
              </a:rPr>
              <a:t>р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00B050"/>
                </a:solidFill>
                <a:effectLst/>
                <a:latin typeface="BeeskneesCTT" pitchFamily="2" charset="0"/>
              </a:rPr>
              <a:t>а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C00000"/>
                </a:solidFill>
                <a:effectLst/>
                <a:latin typeface="BeeskneesCTT" pitchFamily="2" charset="0"/>
              </a:rPr>
              <a:t>в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/>
                <a:latin typeface="BeeskneesCTT" pitchFamily="2" charset="0"/>
              </a:rPr>
              <a:t>о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00B050"/>
                </a:solidFill>
                <a:effectLst/>
                <a:latin typeface="BeeskneesCTT" pitchFamily="2" charset="0"/>
              </a:rPr>
              <a:t>п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C00000"/>
                </a:solidFill>
                <a:effectLst/>
                <a:latin typeface="BeeskneesCTT" pitchFamily="2" charset="0"/>
              </a:rPr>
              <a:t>и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/>
                <a:latin typeface="BeeskneesCTT" pitchFamily="2" charset="0"/>
              </a:rPr>
              <a:t>с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00B050"/>
                </a:solidFill>
                <a:effectLst/>
                <a:latin typeface="BeeskneesCTT" pitchFamily="2" charset="0"/>
              </a:rPr>
              <a:t>а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C00000"/>
                </a:solidFill>
                <a:effectLst/>
                <a:latin typeface="BeeskneesCTT" pitchFamily="2" charset="0"/>
              </a:rPr>
              <a:t>н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/>
                <a:latin typeface="BeeskneesCTT" pitchFamily="2" charset="0"/>
              </a:rPr>
              <a:t>и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00B050"/>
                </a:solidFill>
                <a:effectLst/>
                <a:latin typeface="BeeskneesCTT" pitchFamily="2" charset="0"/>
              </a:rPr>
              <a:t>е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/>
                <a:latin typeface="BeeskneesCTT" pitchFamily="2" charset="0"/>
              </a:rPr>
              <a:t> 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C00000"/>
                </a:solidFill>
                <a:effectLst/>
                <a:latin typeface="BeeskneesCTT" pitchFamily="2" charset="0"/>
              </a:rPr>
              <a:t>п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/>
                <a:latin typeface="BeeskneesCTT" pitchFamily="2" charset="0"/>
              </a:rPr>
              <a:t>а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00B050"/>
                </a:solidFill>
                <a:effectLst/>
                <a:latin typeface="BeeskneesCTT" pitchFamily="2" charset="0"/>
              </a:rPr>
              <a:t>р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C00000"/>
                </a:solidFill>
                <a:effectLst/>
                <a:latin typeface="BeeskneesCTT" pitchFamily="2" charset="0"/>
              </a:rPr>
              <a:t>н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/>
                <a:latin typeface="BeeskneesCTT" pitchFamily="2" charset="0"/>
              </a:rPr>
              <a:t>ы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00B050"/>
                </a:solidFill>
                <a:effectLst/>
                <a:latin typeface="BeeskneesCTT" pitchFamily="2" charset="0"/>
              </a:rPr>
              <a:t>х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/>
                <a:latin typeface="BeeskneesCTT" pitchFamily="2" charset="0"/>
              </a:rPr>
              <a:t> 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C00000"/>
                </a:solidFill>
                <a:effectLst/>
                <a:latin typeface="BeeskneesCTT" pitchFamily="2" charset="0"/>
              </a:rPr>
              <a:t>с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/>
                <a:latin typeface="BeeskneesCTT" pitchFamily="2" charset="0"/>
              </a:rPr>
              <a:t>о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00B050"/>
                </a:solidFill>
                <a:effectLst/>
                <a:latin typeface="BeeskneesCTT" pitchFamily="2" charset="0"/>
              </a:rPr>
              <a:t>г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C00000"/>
                </a:solidFill>
                <a:effectLst/>
                <a:latin typeface="BeeskneesCTT" pitchFamily="2" charset="0"/>
              </a:rPr>
              <a:t>л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/>
                <a:latin typeface="BeeskneesCTT" pitchFamily="2" charset="0"/>
              </a:rPr>
              <a:t>а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00B050"/>
                </a:solidFill>
                <a:effectLst/>
                <a:latin typeface="BeeskneesCTT" pitchFamily="2" charset="0"/>
              </a:rPr>
              <a:t>с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C00000"/>
                </a:solidFill>
                <a:effectLst/>
                <a:latin typeface="BeeskneesCTT" pitchFamily="2" charset="0"/>
              </a:rPr>
              <a:t>н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/>
                <a:latin typeface="BeeskneesCTT" pitchFamily="2" charset="0"/>
              </a:rPr>
              <a:t>ы</a:t>
            </a:r>
            <a:r>
              <a:rPr lang="ru-RU" b="1" dirty="0" smtClean="0">
                <a:ln>
                  <a:solidFill>
                    <a:srgbClr val="0070C0"/>
                  </a:solidFill>
                </a:ln>
                <a:solidFill>
                  <a:srgbClr val="00B050"/>
                </a:solidFill>
                <a:effectLst/>
                <a:latin typeface="BeeskneesCTT" pitchFamily="2" charset="0"/>
              </a:rPr>
              <a:t>х</a:t>
            </a:r>
            <a:endParaRPr lang="ru-RU" b="1" dirty="0">
              <a:ln>
                <a:solidFill>
                  <a:srgbClr val="0070C0"/>
                </a:solidFill>
              </a:ln>
              <a:solidFill>
                <a:srgbClr val="00B050"/>
              </a:solidFill>
              <a:effectLst/>
              <a:latin typeface="BeeskneesCTT" pitchFamily="2" charset="0"/>
            </a:endParaRPr>
          </a:p>
        </p:txBody>
      </p:sp>
      <p:pic>
        <p:nvPicPr>
          <p:cNvPr id="6" name="Picture 2" descr="http://img-fotki.yandex.ru/get/5105/200418627.4/0_1062a4_b5b8d1a9_L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58" y="5643578"/>
            <a:ext cx="642942" cy="651592"/>
          </a:xfrm>
          <a:prstGeom prst="rect">
            <a:avLst/>
          </a:prstGeom>
          <a:noFill/>
        </p:spPr>
      </p:pic>
      <p:pic>
        <p:nvPicPr>
          <p:cNvPr id="7" name="Picture 8" descr="http://img-fotki.yandex.ru/get/9068/16969765.1b8/0_87bd9_13bca51d_M.png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214414" y="5643578"/>
            <a:ext cx="825317" cy="77579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4.pic4you.ru/y2014/12-30/24687/4815095-thumb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596" y="3071810"/>
            <a:ext cx="2381250" cy="3238501"/>
          </a:xfrm>
          <a:prstGeom prst="rect">
            <a:avLst/>
          </a:prstGeom>
          <a:noFill/>
        </p:spPr>
      </p:pic>
      <p:sp>
        <p:nvSpPr>
          <p:cNvPr id="3" name="Вертикальный свиток 2"/>
          <p:cNvSpPr/>
          <p:nvPr/>
        </p:nvSpPr>
        <p:spPr>
          <a:xfrm>
            <a:off x="2571736" y="285728"/>
            <a:ext cx="6215106" cy="6072230"/>
          </a:xfrm>
          <a:prstGeom prst="verticalScroll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357554" y="857232"/>
            <a:ext cx="478634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8288" algn="ctr">
              <a:lnSpc>
                <a:spcPct val="150000"/>
              </a:lnSpc>
            </a:pPr>
            <a:r>
              <a:rPr lang="ru-RU" sz="3600" b="1" dirty="0" smtClean="0">
                <a:solidFill>
                  <a:srgbClr val="0070C0"/>
                </a:solidFill>
                <a:latin typeface="+mj-lt"/>
              </a:rPr>
              <a:t>Ребята! </a:t>
            </a:r>
          </a:p>
          <a:p>
            <a:pPr indent="268288" algn="ctr">
              <a:lnSpc>
                <a:spcPct val="150000"/>
              </a:lnSpc>
            </a:pPr>
            <a:r>
              <a:rPr lang="ru-RU" sz="2800" dirty="0" smtClean="0">
                <a:solidFill>
                  <a:srgbClr val="0070C0"/>
                </a:solidFill>
                <a:latin typeface="+mj-lt"/>
              </a:rPr>
              <a:t>Приглашаю вас на свой урок. Мы напишем словарный диктант по теме «Парные согласные в слове».  Я помогу Вам проверить слова.</a:t>
            </a:r>
          </a:p>
          <a:p>
            <a:pPr indent="268288" algn="ctr">
              <a:lnSpc>
                <a:spcPct val="150000"/>
              </a:lnSpc>
            </a:pPr>
            <a:r>
              <a:rPr lang="ru-RU" sz="3600" b="1" dirty="0" smtClean="0">
                <a:solidFill>
                  <a:srgbClr val="0070C0"/>
                </a:solidFill>
                <a:latin typeface="+mj-lt"/>
              </a:rPr>
              <a:t>Желаю удачи!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Скругленный прямоугольник 22"/>
          <p:cNvSpPr/>
          <p:nvPr/>
        </p:nvSpPr>
        <p:spPr>
          <a:xfrm>
            <a:off x="5572132" y="1000108"/>
            <a:ext cx="2428892" cy="4157084"/>
          </a:xfrm>
          <a:prstGeom prst="roundRect">
            <a:avLst/>
          </a:prstGeom>
          <a:solidFill>
            <a:srgbClr val="00B0F0"/>
          </a:solidFill>
          <a:ln w="38100">
            <a:solidFill>
              <a:srgbClr val="00B0F0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142976" y="1000108"/>
            <a:ext cx="2428892" cy="415708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18"/>
          <p:cNvGrpSpPr>
            <a:grpSpLocks/>
          </p:cNvGrpSpPr>
          <p:nvPr/>
        </p:nvGrpSpPr>
        <p:grpSpPr bwMode="auto">
          <a:xfrm>
            <a:off x="678657" y="1000125"/>
            <a:ext cx="3571875" cy="830263"/>
            <a:chOff x="571500" y="1000125"/>
            <a:chExt cx="3571875" cy="830263"/>
          </a:xfrm>
        </p:grpSpPr>
        <p:sp>
          <p:nvSpPr>
            <p:cNvPr id="4113" name="TextBox 11"/>
            <p:cNvSpPr txBox="1">
              <a:spLocks noChangeArrowheads="1"/>
            </p:cNvSpPr>
            <p:nvPr/>
          </p:nvSpPr>
          <p:spPr bwMode="auto">
            <a:xfrm>
              <a:off x="571500" y="1000125"/>
              <a:ext cx="3571875" cy="830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2813"/>
              <a:r>
                <a:rPr lang="ru-RU" sz="4800" b="1" dirty="0" smtClean="0">
                  <a:latin typeface="Calibri" pitchFamily="34" charset="0"/>
                </a:rPr>
                <a:t>кро</a:t>
              </a:r>
              <a:r>
                <a:rPr lang="ru-RU" sz="4800" b="1" dirty="0" smtClean="0">
                  <a:solidFill>
                    <a:schemeClr val="bg1"/>
                  </a:solidFill>
                  <a:latin typeface="Calibri" pitchFamily="34" charset="0"/>
                </a:rPr>
                <a:t>в</a:t>
              </a:r>
              <a:r>
                <a:rPr lang="ru-RU" sz="4800" b="1" dirty="0" smtClean="0">
                  <a:latin typeface="Calibri" pitchFamily="34" charset="0"/>
                </a:rPr>
                <a:t>ь</a:t>
              </a:r>
              <a:endParaRPr lang="ru-RU" sz="4800" b="1" dirty="0">
                <a:latin typeface="Calibri" pitchFamily="34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2536017" y="1643050"/>
              <a:ext cx="285752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Группа 19"/>
          <p:cNvGrpSpPr>
            <a:grpSpLocks/>
          </p:cNvGrpSpPr>
          <p:nvPr/>
        </p:nvGrpSpPr>
        <p:grpSpPr bwMode="auto">
          <a:xfrm>
            <a:off x="678657" y="1773238"/>
            <a:ext cx="3571875" cy="830262"/>
            <a:chOff x="642938" y="1785938"/>
            <a:chExt cx="3571875" cy="830262"/>
          </a:xfrm>
        </p:grpSpPr>
        <p:sp>
          <p:nvSpPr>
            <p:cNvPr id="4111" name="TextBox 12"/>
            <p:cNvSpPr txBox="1">
              <a:spLocks noChangeArrowheads="1"/>
            </p:cNvSpPr>
            <p:nvPr/>
          </p:nvSpPr>
          <p:spPr bwMode="auto">
            <a:xfrm>
              <a:off x="642938" y="1785938"/>
              <a:ext cx="3571875" cy="830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2813"/>
              <a:r>
                <a:rPr lang="ru-RU" sz="4800" b="1" dirty="0" smtClean="0">
                  <a:latin typeface="Calibri" pitchFamily="34" charset="0"/>
                </a:rPr>
                <a:t>ры</a:t>
              </a:r>
              <a:r>
                <a:rPr lang="ru-RU" sz="4800" b="1" dirty="0" smtClean="0">
                  <a:solidFill>
                    <a:schemeClr val="bg1"/>
                  </a:solidFill>
                  <a:latin typeface="Calibri" pitchFamily="34" charset="0"/>
                </a:rPr>
                <a:t>б</a:t>
              </a:r>
              <a:r>
                <a:rPr lang="ru-RU" sz="4800" b="1" dirty="0" smtClean="0">
                  <a:latin typeface="Calibri" pitchFamily="34" charset="0"/>
                </a:rPr>
                <a:t>ка</a:t>
              </a:r>
              <a:endParaRPr lang="ru-RU" sz="4800" b="1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2317734" y="2441568"/>
              <a:ext cx="360362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20"/>
          <p:cNvGrpSpPr>
            <a:grpSpLocks/>
          </p:cNvGrpSpPr>
          <p:nvPr/>
        </p:nvGrpSpPr>
        <p:grpSpPr bwMode="auto">
          <a:xfrm>
            <a:off x="642938" y="2571744"/>
            <a:ext cx="3643312" cy="830263"/>
            <a:chOff x="642938" y="2571750"/>
            <a:chExt cx="3643312" cy="830263"/>
          </a:xfrm>
        </p:grpSpPr>
        <p:sp>
          <p:nvSpPr>
            <p:cNvPr id="4109" name="TextBox 13"/>
            <p:cNvSpPr txBox="1">
              <a:spLocks noChangeArrowheads="1"/>
            </p:cNvSpPr>
            <p:nvPr/>
          </p:nvSpPr>
          <p:spPr bwMode="auto">
            <a:xfrm>
              <a:off x="642938" y="2571750"/>
              <a:ext cx="3643312" cy="830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2813"/>
              <a:r>
                <a:rPr lang="ru-RU" sz="4800" b="1" dirty="0" smtClean="0">
                  <a:latin typeface="Calibri" pitchFamily="34" charset="0"/>
                </a:rPr>
                <a:t>ни</a:t>
              </a:r>
              <a:r>
                <a:rPr lang="ru-RU" sz="4800" b="1" dirty="0" smtClean="0">
                  <a:solidFill>
                    <a:schemeClr val="bg1"/>
                  </a:solidFill>
                  <a:latin typeface="Calibri" pitchFamily="34" charset="0"/>
                </a:rPr>
                <a:t>т</a:t>
              </a:r>
              <a:r>
                <a:rPr lang="ru-RU" sz="4800" b="1" dirty="0" smtClean="0">
                  <a:latin typeface="Calibri" pitchFamily="34" charset="0"/>
                </a:rPr>
                <a:t>ка</a:t>
              </a:r>
              <a:endParaRPr lang="ru-RU" sz="4800" b="1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cxnSp>
          <p:nvCxnSpPr>
            <p:cNvPr id="17" name="Прямая соединительная линия 16"/>
            <p:cNvCxnSpPr/>
            <p:nvPr/>
          </p:nvCxnSpPr>
          <p:spPr>
            <a:xfrm>
              <a:off x="2316147" y="3221036"/>
              <a:ext cx="357187" cy="158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Группа 21"/>
          <p:cNvGrpSpPr>
            <a:grpSpLocks/>
          </p:cNvGrpSpPr>
          <p:nvPr/>
        </p:nvGrpSpPr>
        <p:grpSpPr bwMode="auto">
          <a:xfrm>
            <a:off x="607219" y="3429000"/>
            <a:ext cx="3714750" cy="830263"/>
            <a:chOff x="642938" y="3429000"/>
            <a:chExt cx="3714750" cy="830263"/>
          </a:xfrm>
        </p:grpSpPr>
        <p:sp>
          <p:nvSpPr>
            <p:cNvPr id="4107" name="TextBox 14"/>
            <p:cNvSpPr txBox="1">
              <a:spLocks noChangeArrowheads="1"/>
            </p:cNvSpPr>
            <p:nvPr/>
          </p:nvSpPr>
          <p:spPr bwMode="auto">
            <a:xfrm>
              <a:off x="642938" y="3429000"/>
              <a:ext cx="3714750" cy="830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2813"/>
              <a:r>
                <a:rPr lang="ru-RU" sz="4800" b="1" dirty="0" smtClean="0">
                  <a:latin typeface="Calibri" pitchFamily="34" charset="0"/>
                </a:rPr>
                <a:t>но</a:t>
              </a:r>
              <a:r>
                <a:rPr lang="ru-RU" sz="4800" b="1" spc="300" dirty="0" smtClean="0">
                  <a:solidFill>
                    <a:schemeClr val="bg1"/>
                  </a:solidFill>
                  <a:latin typeface="Calibri" pitchFamily="34" charset="0"/>
                </a:rPr>
                <a:t>г</a:t>
              </a:r>
              <a:r>
                <a:rPr lang="ru-RU" sz="4800" b="1" spc="300" dirty="0" smtClean="0">
                  <a:latin typeface="Calibri" pitchFamily="34" charset="0"/>
                </a:rPr>
                <a:t>т</a:t>
              </a:r>
              <a:r>
                <a:rPr lang="ru-RU" sz="4800" b="1" dirty="0" smtClean="0">
                  <a:latin typeface="Calibri" pitchFamily="34" charset="0"/>
                </a:rPr>
                <a:t>и</a:t>
              </a:r>
              <a:endParaRPr lang="ru-RU" sz="4800" b="1" dirty="0">
                <a:latin typeface="Calibri" pitchFamily="34" charset="0"/>
              </a:endParaRPr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>
              <a:off x="2357422" y="4071942"/>
              <a:ext cx="357187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1" name="Picture 2" descr="http://s4.pic4you.ru/y2014/12-30/24687/4815095-thumb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91880" y="2708920"/>
            <a:ext cx="2381250" cy="3238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0 L 1.94444E-6 0.51435 L 0.47812 0.51435 L 0.47812 0.00162 L 0.47812 0 " pathEditMode="relative" rAng="0" ptsTypes="AAAAA"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06" y="257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48148E-6 L 1.94444E-6 0.40162 L 0.47812 0.40162 L 0.47812 0.00116 L 0.47812 -1.48148E-6 " pathEditMode="relative" rAng="0" ptsTypes="AAAAA">
                                      <p:cBhvr>
                                        <p:cTn id="9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06" y="20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000"/>
                            </p:stCondLst>
                            <p:childTnLst>
                              <p:par>
                                <p:cTn id="11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33333E-6 L -4.44444E-6 0.28518 L 0.47813 0.28518 L 0.47813 0.00069 L 0.47813 3.33333E-6 " pathEditMode="relative" rAng="0" ptsTypes="AAAAA">
                                      <p:cBhvr>
                                        <p:cTn id="1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06" y="14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9000"/>
                            </p:stCondLst>
                            <p:childTnLst>
                              <p:par>
                                <p:cTn id="14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33333E-6 L 1.94444E-6 0.16018 L 0.47812 0.16018 L 0.47812 0.00023 L 0.47812 3.33333E-6 " pathEditMode="relative" rAng="0" ptsTypes="AAAAA">
                                      <p:cBhvr>
                                        <p:cTn id="1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06" y="8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Скругленный прямоугольник 22"/>
          <p:cNvSpPr/>
          <p:nvPr/>
        </p:nvSpPr>
        <p:spPr>
          <a:xfrm>
            <a:off x="5572132" y="1000108"/>
            <a:ext cx="2428892" cy="4157084"/>
          </a:xfrm>
          <a:prstGeom prst="roundRect">
            <a:avLst/>
          </a:prstGeom>
          <a:solidFill>
            <a:srgbClr val="00B0F0"/>
          </a:solidFill>
          <a:ln w="38100">
            <a:solidFill>
              <a:srgbClr val="00B0F0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142976" y="1000108"/>
            <a:ext cx="2428892" cy="415708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18"/>
          <p:cNvGrpSpPr>
            <a:grpSpLocks/>
          </p:cNvGrpSpPr>
          <p:nvPr/>
        </p:nvGrpSpPr>
        <p:grpSpPr bwMode="auto">
          <a:xfrm>
            <a:off x="678657" y="1000125"/>
            <a:ext cx="3571875" cy="830263"/>
            <a:chOff x="571500" y="1000125"/>
            <a:chExt cx="3571875" cy="830263"/>
          </a:xfrm>
        </p:grpSpPr>
        <p:sp>
          <p:nvSpPr>
            <p:cNvPr id="4113" name="TextBox 11"/>
            <p:cNvSpPr txBox="1">
              <a:spLocks noChangeArrowheads="1"/>
            </p:cNvSpPr>
            <p:nvPr/>
          </p:nvSpPr>
          <p:spPr bwMode="auto">
            <a:xfrm>
              <a:off x="571500" y="1000125"/>
              <a:ext cx="3571875" cy="830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2813"/>
              <a:r>
                <a:rPr lang="ru-RU" sz="4800" b="1" dirty="0" smtClean="0">
                  <a:latin typeface="Calibri" pitchFamily="34" charset="0"/>
                </a:rPr>
                <a:t>поез</a:t>
              </a:r>
              <a:r>
                <a:rPr lang="ru-RU" sz="4800" b="1" dirty="0" smtClean="0">
                  <a:solidFill>
                    <a:schemeClr val="bg1"/>
                  </a:solidFill>
                  <a:latin typeface="Calibri" pitchFamily="34" charset="0"/>
                </a:rPr>
                <a:t>д</a:t>
              </a:r>
              <a:endParaRPr lang="ru-RU" sz="4800" b="1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2821769" y="1643050"/>
              <a:ext cx="357187" cy="158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Группа 19"/>
          <p:cNvGrpSpPr>
            <a:grpSpLocks/>
          </p:cNvGrpSpPr>
          <p:nvPr/>
        </p:nvGrpSpPr>
        <p:grpSpPr bwMode="auto">
          <a:xfrm>
            <a:off x="678657" y="1773238"/>
            <a:ext cx="3571875" cy="830262"/>
            <a:chOff x="642938" y="1785938"/>
            <a:chExt cx="3571875" cy="830262"/>
          </a:xfrm>
        </p:grpSpPr>
        <p:sp>
          <p:nvSpPr>
            <p:cNvPr id="4111" name="TextBox 12"/>
            <p:cNvSpPr txBox="1">
              <a:spLocks noChangeArrowheads="1"/>
            </p:cNvSpPr>
            <p:nvPr/>
          </p:nvSpPr>
          <p:spPr bwMode="auto">
            <a:xfrm>
              <a:off x="642938" y="1785938"/>
              <a:ext cx="3571875" cy="830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2813"/>
              <a:r>
                <a:rPr lang="ru-RU" sz="4800" b="1" dirty="0" smtClean="0">
                  <a:latin typeface="Calibri" pitchFamily="34" charset="0"/>
                </a:rPr>
                <a:t>стри</a:t>
              </a:r>
              <a:r>
                <a:rPr lang="ru-RU" sz="4800" b="1" dirty="0" smtClean="0">
                  <a:solidFill>
                    <a:schemeClr val="bg1"/>
                  </a:solidFill>
                  <a:latin typeface="Calibri" pitchFamily="34" charset="0"/>
                </a:rPr>
                <a:t>ж</a:t>
              </a:r>
              <a:endParaRPr lang="ru-RU" sz="4800" b="1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2821769" y="2441568"/>
              <a:ext cx="360362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20"/>
          <p:cNvGrpSpPr>
            <a:grpSpLocks/>
          </p:cNvGrpSpPr>
          <p:nvPr/>
        </p:nvGrpSpPr>
        <p:grpSpPr bwMode="auto">
          <a:xfrm>
            <a:off x="642938" y="2571744"/>
            <a:ext cx="3643312" cy="830263"/>
            <a:chOff x="642938" y="2571750"/>
            <a:chExt cx="3643312" cy="830263"/>
          </a:xfrm>
        </p:grpSpPr>
        <p:sp>
          <p:nvSpPr>
            <p:cNvPr id="4109" name="TextBox 13"/>
            <p:cNvSpPr txBox="1">
              <a:spLocks noChangeArrowheads="1"/>
            </p:cNvSpPr>
            <p:nvPr/>
          </p:nvSpPr>
          <p:spPr bwMode="auto">
            <a:xfrm>
              <a:off x="642938" y="2571750"/>
              <a:ext cx="3643312" cy="830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2813"/>
              <a:r>
                <a:rPr lang="ru-RU" sz="4800" b="1" dirty="0" smtClean="0">
                  <a:latin typeface="Calibri" pitchFamily="34" charset="0"/>
                </a:rPr>
                <a:t>шар</a:t>
              </a:r>
              <a:r>
                <a:rPr lang="ru-RU" sz="4800" b="1" dirty="0" smtClean="0">
                  <a:solidFill>
                    <a:schemeClr val="bg1"/>
                  </a:solidFill>
                  <a:latin typeface="Calibri" pitchFamily="34" charset="0"/>
                </a:rPr>
                <a:t>ф</a:t>
              </a:r>
              <a:endParaRPr lang="ru-RU" sz="4800" b="1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cxnSp>
          <p:nvCxnSpPr>
            <p:cNvPr id="17" name="Прямая соединительная линия 16"/>
            <p:cNvCxnSpPr/>
            <p:nvPr/>
          </p:nvCxnSpPr>
          <p:spPr>
            <a:xfrm>
              <a:off x="2857488" y="3214692"/>
              <a:ext cx="357187" cy="158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Группа 21"/>
          <p:cNvGrpSpPr>
            <a:grpSpLocks/>
          </p:cNvGrpSpPr>
          <p:nvPr/>
        </p:nvGrpSpPr>
        <p:grpSpPr bwMode="auto">
          <a:xfrm>
            <a:off x="607219" y="3429000"/>
            <a:ext cx="3714750" cy="830263"/>
            <a:chOff x="642938" y="3429000"/>
            <a:chExt cx="3714750" cy="830263"/>
          </a:xfrm>
        </p:grpSpPr>
        <p:sp>
          <p:nvSpPr>
            <p:cNvPr id="4107" name="TextBox 14"/>
            <p:cNvSpPr txBox="1">
              <a:spLocks noChangeArrowheads="1"/>
            </p:cNvSpPr>
            <p:nvPr/>
          </p:nvSpPr>
          <p:spPr bwMode="auto">
            <a:xfrm>
              <a:off x="642938" y="3429000"/>
              <a:ext cx="3714750" cy="830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2813"/>
              <a:r>
                <a:rPr lang="ru-RU" sz="4800" b="1" dirty="0" smtClean="0">
                  <a:latin typeface="Calibri" pitchFamily="34" charset="0"/>
                </a:rPr>
                <a:t>арбу</a:t>
              </a:r>
              <a:r>
                <a:rPr lang="ru-RU" sz="4800" b="1" dirty="0" smtClean="0">
                  <a:solidFill>
                    <a:schemeClr val="bg1"/>
                  </a:solidFill>
                  <a:latin typeface="Calibri" pitchFamily="34" charset="0"/>
                </a:rPr>
                <a:t>з</a:t>
              </a:r>
              <a:endParaRPr lang="ru-RU" sz="4800" b="1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>
              <a:off x="2964645" y="4071942"/>
              <a:ext cx="357187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1" name="Picture 2" descr="http://s4.pic4you.ru/y2014/12-30/24687/4815095-thumb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91880" y="2708920"/>
            <a:ext cx="2381250" cy="3238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0 L 1.94444E-6 0.51435 L 0.47812 0.51435 L 0.47812 0.00162 L 0.47812 0 " pathEditMode="relative" rAng="0" ptsTypes="AAAAA"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06" y="257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48148E-6 L 1.94444E-6 0.40162 L 0.47812 0.40162 L 0.47812 0.00116 L 0.47812 -1.48148E-6 " pathEditMode="relative" rAng="0" ptsTypes="AAAAA">
                                      <p:cBhvr>
                                        <p:cTn id="9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06" y="20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000"/>
                            </p:stCondLst>
                            <p:childTnLst>
                              <p:par>
                                <p:cTn id="11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33333E-6 L -4.44444E-6 0.28518 L 0.47813 0.28518 L 0.47813 0.00069 L 0.47813 3.33333E-6 " pathEditMode="relative" rAng="0" ptsTypes="AAAAA">
                                      <p:cBhvr>
                                        <p:cTn id="1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06" y="14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9000"/>
                            </p:stCondLst>
                            <p:childTnLst>
                              <p:par>
                                <p:cTn id="14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33333E-6 L 1.94444E-6 0.16018 L 0.47812 0.16018 L 0.47812 0.00023 L 0.47812 3.33333E-6 " pathEditMode="relative" rAng="0" ptsTypes="AAAAA">
                                      <p:cBhvr>
                                        <p:cTn id="1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06" y="8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кругленный прямоугольник 19"/>
          <p:cNvSpPr/>
          <p:nvPr/>
        </p:nvSpPr>
        <p:spPr>
          <a:xfrm>
            <a:off x="5572132" y="1000108"/>
            <a:ext cx="2428892" cy="4157084"/>
          </a:xfrm>
          <a:prstGeom prst="roundRect">
            <a:avLst/>
          </a:prstGeom>
          <a:solidFill>
            <a:srgbClr val="00B0F0"/>
          </a:solidFill>
          <a:ln w="38100">
            <a:solidFill>
              <a:srgbClr val="00B0F0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142976" y="1000108"/>
            <a:ext cx="2428892" cy="415708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18"/>
          <p:cNvGrpSpPr>
            <a:grpSpLocks/>
          </p:cNvGrpSpPr>
          <p:nvPr/>
        </p:nvGrpSpPr>
        <p:grpSpPr bwMode="auto">
          <a:xfrm>
            <a:off x="678657" y="1000125"/>
            <a:ext cx="3571875" cy="830263"/>
            <a:chOff x="571500" y="1000125"/>
            <a:chExt cx="3571875" cy="830263"/>
          </a:xfrm>
        </p:grpSpPr>
        <p:sp>
          <p:nvSpPr>
            <p:cNvPr id="4113" name="TextBox 11"/>
            <p:cNvSpPr txBox="1">
              <a:spLocks noChangeArrowheads="1"/>
            </p:cNvSpPr>
            <p:nvPr/>
          </p:nvSpPr>
          <p:spPr bwMode="auto">
            <a:xfrm>
              <a:off x="571500" y="1000125"/>
              <a:ext cx="3571875" cy="830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2813"/>
              <a:r>
                <a:rPr lang="ru-RU" sz="4800" b="1" dirty="0" smtClean="0">
                  <a:latin typeface="Calibri" pitchFamily="34" charset="0"/>
                </a:rPr>
                <a:t>ро</a:t>
              </a:r>
              <a:r>
                <a:rPr lang="ru-RU" sz="4800" b="1" dirty="0" smtClean="0">
                  <a:solidFill>
                    <a:schemeClr val="bg1"/>
                  </a:solidFill>
                  <a:latin typeface="Calibri" pitchFamily="34" charset="0"/>
                </a:rPr>
                <a:t>ж</a:t>
              </a:r>
              <a:r>
                <a:rPr lang="ru-RU" sz="4800" b="1" dirty="0" smtClean="0">
                  <a:latin typeface="Calibri" pitchFamily="34" charset="0"/>
                </a:rPr>
                <a:t>ь</a:t>
              </a:r>
              <a:endParaRPr lang="ru-RU" sz="4800" b="1" dirty="0">
                <a:latin typeface="Calibri" pitchFamily="34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2321703" y="1643050"/>
              <a:ext cx="357187" cy="158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Группа 19"/>
          <p:cNvGrpSpPr>
            <a:grpSpLocks/>
          </p:cNvGrpSpPr>
          <p:nvPr/>
        </p:nvGrpSpPr>
        <p:grpSpPr bwMode="auto">
          <a:xfrm>
            <a:off x="678657" y="1773238"/>
            <a:ext cx="3571875" cy="830262"/>
            <a:chOff x="642938" y="1785938"/>
            <a:chExt cx="3571875" cy="830262"/>
          </a:xfrm>
        </p:grpSpPr>
        <p:sp>
          <p:nvSpPr>
            <p:cNvPr id="4111" name="TextBox 12"/>
            <p:cNvSpPr txBox="1">
              <a:spLocks noChangeArrowheads="1"/>
            </p:cNvSpPr>
            <p:nvPr/>
          </p:nvSpPr>
          <p:spPr bwMode="auto">
            <a:xfrm>
              <a:off x="642938" y="1785938"/>
              <a:ext cx="3571875" cy="830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2813"/>
              <a:r>
                <a:rPr lang="ru-RU" sz="4800" b="1" dirty="0" smtClean="0">
                  <a:latin typeface="Calibri" pitchFamily="34" charset="0"/>
                </a:rPr>
                <a:t>обу</a:t>
              </a:r>
              <a:r>
                <a:rPr lang="ru-RU" sz="4800" b="1" dirty="0" smtClean="0">
                  <a:solidFill>
                    <a:schemeClr val="bg1"/>
                  </a:solidFill>
                  <a:latin typeface="Calibri" pitchFamily="34" charset="0"/>
                </a:rPr>
                <a:t>в</a:t>
              </a:r>
              <a:r>
                <a:rPr lang="ru-RU" sz="4800" b="1" dirty="0" smtClean="0">
                  <a:latin typeface="Calibri" pitchFamily="34" charset="0"/>
                </a:rPr>
                <a:t>ь</a:t>
              </a:r>
              <a:endParaRPr lang="ru-RU" sz="4800" b="1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2607455" y="2441568"/>
              <a:ext cx="284955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20"/>
          <p:cNvGrpSpPr>
            <a:grpSpLocks/>
          </p:cNvGrpSpPr>
          <p:nvPr/>
        </p:nvGrpSpPr>
        <p:grpSpPr bwMode="auto">
          <a:xfrm>
            <a:off x="642938" y="2571744"/>
            <a:ext cx="3643312" cy="830263"/>
            <a:chOff x="642938" y="2571750"/>
            <a:chExt cx="3643312" cy="830263"/>
          </a:xfrm>
        </p:grpSpPr>
        <p:sp>
          <p:nvSpPr>
            <p:cNvPr id="4109" name="TextBox 13"/>
            <p:cNvSpPr txBox="1">
              <a:spLocks noChangeArrowheads="1"/>
            </p:cNvSpPr>
            <p:nvPr/>
          </p:nvSpPr>
          <p:spPr bwMode="auto">
            <a:xfrm>
              <a:off x="642938" y="2571750"/>
              <a:ext cx="3643312" cy="830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2813"/>
              <a:r>
                <a:rPr lang="ru-RU" sz="4800" b="1" dirty="0" smtClean="0">
                  <a:latin typeface="Calibri" pitchFamily="34" charset="0"/>
                </a:rPr>
                <a:t>ло</a:t>
              </a:r>
              <a:r>
                <a:rPr lang="ru-RU" sz="4800" b="1" dirty="0" smtClean="0">
                  <a:solidFill>
                    <a:schemeClr val="bg1"/>
                  </a:solidFill>
                  <a:latin typeface="Calibri" pitchFamily="34" charset="0"/>
                </a:rPr>
                <a:t>д</a:t>
              </a:r>
              <a:r>
                <a:rPr lang="ru-RU" sz="4800" b="1" dirty="0" smtClean="0">
                  <a:latin typeface="Calibri" pitchFamily="34" charset="0"/>
                </a:rPr>
                <a:t>ка</a:t>
              </a:r>
              <a:endParaRPr lang="ru-RU" sz="4800" b="1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cxnSp>
          <p:nvCxnSpPr>
            <p:cNvPr id="17" name="Прямая соединительная линия 16"/>
            <p:cNvCxnSpPr/>
            <p:nvPr/>
          </p:nvCxnSpPr>
          <p:spPr>
            <a:xfrm>
              <a:off x="2316147" y="3221036"/>
              <a:ext cx="357187" cy="158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Группа 21"/>
          <p:cNvGrpSpPr>
            <a:grpSpLocks/>
          </p:cNvGrpSpPr>
          <p:nvPr/>
        </p:nvGrpSpPr>
        <p:grpSpPr bwMode="auto">
          <a:xfrm>
            <a:off x="607219" y="3429000"/>
            <a:ext cx="3714750" cy="830263"/>
            <a:chOff x="642938" y="3429000"/>
            <a:chExt cx="3714750" cy="830263"/>
          </a:xfrm>
        </p:grpSpPr>
        <p:sp>
          <p:nvSpPr>
            <p:cNvPr id="4107" name="TextBox 14"/>
            <p:cNvSpPr txBox="1">
              <a:spLocks noChangeArrowheads="1"/>
            </p:cNvSpPr>
            <p:nvPr/>
          </p:nvSpPr>
          <p:spPr bwMode="auto">
            <a:xfrm>
              <a:off x="642938" y="3429000"/>
              <a:ext cx="3714750" cy="830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2813"/>
              <a:r>
                <a:rPr lang="ru-RU" sz="4800" b="1" dirty="0" smtClean="0">
                  <a:latin typeface="Calibri" pitchFamily="34" charset="0"/>
                </a:rPr>
                <a:t>ска</a:t>
              </a:r>
              <a:r>
                <a:rPr lang="ru-RU" sz="4800" b="1" dirty="0" smtClean="0">
                  <a:solidFill>
                    <a:schemeClr val="bg1"/>
                  </a:solidFill>
                  <a:latin typeface="Calibri" pitchFamily="34" charset="0"/>
                </a:rPr>
                <a:t>з</a:t>
              </a:r>
              <a:r>
                <a:rPr lang="ru-RU" sz="4800" b="1" dirty="0" smtClean="0">
                  <a:latin typeface="Calibri" pitchFamily="34" charset="0"/>
                </a:rPr>
                <a:t>ка</a:t>
              </a:r>
              <a:endParaRPr lang="ru-RU" sz="4800" b="1" dirty="0">
                <a:latin typeface="Calibri" pitchFamily="34" charset="0"/>
              </a:endParaRPr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>
              <a:off x="2428860" y="4071942"/>
              <a:ext cx="357187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5" name="Picture 2" descr="http://s4.pic4you.ru/y2014/12-30/24687/4815095-thumb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91880" y="2708920"/>
            <a:ext cx="2381250" cy="3238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33333E-6 L -1.94444E-6 0.51227 L 0.48594 0.51227 L 0.48594 -0.00208 L 0.4842 -0.00208 " pathEditMode="relative" ptsTypes="AAAAA"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0.00046 L 1.94444E-6 0.40162 L 0.48594 0.40162 L 0.48594 -0.00208 L 0.4842 -0.00208 " pathEditMode="relative" rAng="0" ptsTypes="AAAAA">
                                      <p:cBhvr>
                                        <p:cTn id="9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88" y="200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000"/>
                            </p:stCondLst>
                            <p:childTnLst>
                              <p:par>
                                <p:cTn id="11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0.00093 L -4.44444E-6 0.28518 L 0.48594 0.28518 L 0.48594 -0.00209 L 0.48421 -0.00209 " pathEditMode="relative" rAng="0" ptsTypes="AAAAA">
                                      <p:cBhvr>
                                        <p:cTn id="1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88" y="14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9000"/>
                            </p:stCondLst>
                            <p:childTnLst>
                              <p:par>
                                <p:cTn id="14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0.00162 L 1.94444E-6 0.15856 L 0.48594 0.15856 L 0.48594 -0.00209 L 0.4842 -0.00209 " pathEditMode="relative" rAng="0" ptsTypes="AAAAA">
                                      <p:cBhvr>
                                        <p:cTn id="1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88" y="79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кругленный прямоугольник 19"/>
          <p:cNvSpPr/>
          <p:nvPr/>
        </p:nvSpPr>
        <p:spPr>
          <a:xfrm>
            <a:off x="5572132" y="1000108"/>
            <a:ext cx="2428892" cy="4157084"/>
          </a:xfrm>
          <a:prstGeom prst="roundRect">
            <a:avLst/>
          </a:prstGeom>
          <a:solidFill>
            <a:srgbClr val="00B0F0"/>
          </a:solidFill>
          <a:ln w="38100">
            <a:solidFill>
              <a:srgbClr val="00B0F0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142976" y="1000108"/>
            <a:ext cx="2428892" cy="415708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18"/>
          <p:cNvGrpSpPr>
            <a:grpSpLocks/>
          </p:cNvGrpSpPr>
          <p:nvPr/>
        </p:nvGrpSpPr>
        <p:grpSpPr bwMode="auto">
          <a:xfrm>
            <a:off x="678657" y="1000125"/>
            <a:ext cx="3571875" cy="830263"/>
            <a:chOff x="571500" y="1000125"/>
            <a:chExt cx="3571875" cy="830263"/>
          </a:xfrm>
        </p:grpSpPr>
        <p:sp>
          <p:nvSpPr>
            <p:cNvPr id="4113" name="TextBox 11"/>
            <p:cNvSpPr txBox="1">
              <a:spLocks noChangeArrowheads="1"/>
            </p:cNvSpPr>
            <p:nvPr/>
          </p:nvSpPr>
          <p:spPr bwMode="auto">
            <a:xfrm>
              <a:off x="571500" y="1000125"/>
              <a:ext cx="3571875" cy="830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2813"/>
              <a:r>
                <a:rPr lang="ru-RU" sz="4800" b="1" dirty="0" smtClean="0">
                  <a:latin typeface="Calibri" pitchFamily="34" charset="0"/>
                </a:rPr>
                <a:t>наро</a:t>
              </a:r>
              <a:r>
                <a:rPr lang="ru-RU" sz="4800" b="1" dirty="0" smtClean="0">
                  <a:solidFill>
                    <a:schemeClr val="bg1"/>
                  </a:solidFill>
                  <a:latin typeface="Calibri" pitchFamily="34" charset="0"/>
                </a:rPr>
                <a:t>д</a:t>
              </a:r>
              <a:endParaRPr lang="ru-RU" sz="4800" b="1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2821769" y="1643050"/>
              <a:ext cx="357187" cy="158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Группа 19"/>
          <p:cNvGrpSpPr>
            <a:grpSpLocks/>
          </p:cNvGrpSpPr>
          <p:nvPr/>
        </p:nvGrpSpPr>
        <p:grpSpPr bwMode="auto">
          <a:xfrm>
            <a:off x="678657" y="1773238"/>
            <a:ext cx="3571875" cy="830262"/>
            <a:chOff x="642938" y="1785938"/>
            <a:chExt cx="3571875" cy="830262"/>
          </a:xfrm>
        </p:grpSpPr>
        <p:sp>
          <p:nvSpPr>
            <p:cNvPr id="4111" name="TextBox 12"/>
            <p:cNvSpPr txBox="1">
              <a:spLocks noChangeArrowheads="1"/>
            </p:cNvSpPr>
            <p:nvPr/>
          </p:nvSpPr>
          <p:spPr bwMode="auto">
            <a:xfrm>
              <a:off x="642938" y="1785938"/>
              <a:ext cx="3571875" cy="830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2813"/>
              <a:r>
                <a:rPr lang="ru-RU" sz="4800" b="1" dirty="0" smtClean="0">
                  <a:latin typeface="Calibri" pitchFamily="34" charset="0"/>
                </a:rPr>
                <a:t>заво</a:t>
              </a:r>
              <a:r>
                <a:rPr lang="ru-RU" sz="4800" b="1" dirty="0" smtClean="0">
                  <a:solidFill>
                    <a:schemeClr val="bg1"/>
                  </a:solidFill>
                  <a:latin typeface="Calibri" pitchFamily="34" charset="0"/>
                </a:rPr>
                <a:t>д</a:t>
              </a:r>
              <a:endParaRPr lang="ru-RU" sz="4800" b="1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2821769" y="2441568"/>
              <a:ext cx="360362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20"/>
          <p:cNvGrpSpPr>
            <a:grpSpLocks/>
          </p:cNvGrpSpPr>
          <p:nvPr/>
        </p:nvGrpSpPr>
        <p:grpSpPr bwMode="auto">
          <a:xfrm>
            <a:off x="642938" y="2571744"/>
            <a:ext cx="3643312" cy="830263"/>
            <a:chOff x="642938" y="2571750"/>
            <a:chExt cx="3643312" cy="830263"/>
          </a:xfrm>
        </p:grpSpPr>
        <p:sp>
          <p:nvSpPr>
            <p:cNvPr id="4109" name="TextBox 13"/>
            <p:cNvSpPr txBox="1">
              <a:spLocks noChangeArrowheads="1"/>
            </p:cNvSpPr>
            <p:nvPr/>
          </p:nvSpPr>
          <p:spPr bwMode="auto">
            <a:xfrm>
              <a:off x="642938" y="2571750"/>
              <a:ext cx="3643312" cy="830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2813"/>
              <a:r>
                <a:rPr lang="ru-RU" sz="4800" b="1" dirty="0" smtClean="0">
                  <a:latin typeface="Calibri" pitchFamily="34" charset="0"/>
                </a:rPr>
                <a:t>моро</a:t>
              </a:r>
              <a:r>
                <a:rPr lang="ru-RU" sz="4800" b="1" dirty="0" smtClean="0">
                  <a:solidFill>
                    <a:schemeClr val="bg1"/>
                  </a:solidFill>
                  <a:latin typeface="Calibri" pitchFamily="34" charset="0"/>
                </a:rPr>
                <a:t>з</a:t>
              </a:r>
              <a:endParaRPr lang="ru-RU" sz="4800" b="1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cxnSp>
          <p:nvCxnSpPr>
            <p:cNvPr id="17" name="Прямая соединительная линия 16"/>
            <p:cNvCxnSpPr/>
            <p:nvPr/>
          </p:nvCxnSpPr>
          <p:spPr>
            <a:xfrm>
              <a:off x="3000364" y="3214692"/>
              <a:ext cx="357187" cy="158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Группа 21"/>
          <p:cNvGrpSpPr>
            <a:grpSpLocks/>
          </p:cNvGrpSpPr>
          <p:nvPr/>
        </p:nvGrpSpPr>
        <p:grpSpPr bwMode="auto">
          <a:xfrm>
            <a:off x="607219" y="3429000"/>
            <a:ext cx="3714750" cy="830263"/>
            <a:chOff x="642938" y="3429000"/>
            <a:chExt cx="3714750" cy="830263"/>
          </a:xfrm>
        </p:grpSpPr>
        <p:sp>
          <p:nvSpPr>
            <p:cNvPr id="4107" name="TextBox 14"/>
            <p:cNvSpPr txBox="1">
              <a:spLocks noChangeArrowheads="1"/>
            </p:cNvSpPr>
            <p:nvPr/>
          </p:nvSpPr>
          <p:spPr bwMode="auto">
            <a:xfrm>
              <a:off x="642938" y="3429000"/>
              <a:ext cx="3714750" cy="830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2813"/>
              <a:r>
                <a:rPr lang="ru-RU" sz="4800" b="1" dirty="0" smtClean="0">
                  <a:latin typeface="Calibri" pitchFamily="34" charset="0"/>
                </a:rPr>
                <a:t>сугро</a:t>
              </a:r>
              <a:r>
                <a:rPr lang="ru-RU" sz="4800" b="1" dirty="0" smtClean="0">
                  <a:solidFill>
                    <a:schemeClr val="bg1"/>
                  </a:solidFill>
                  <a:latin typeface="Calibri" pitchFamily="34" charset="0"/>
                </a:rPr>
                <a:t>б</a:t>
              </a:r>
              <a:endParaRPr lang="ru-RU" sz="4800" b="1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>
              <a:off x="3036083" y="4071942"/>
              <a:ext cx="357187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5" name="Picture 2" descr="http://s4.pic4you.ru/y2014/12-30/24687/4815095-thumb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91880" y="2708920"/>
            <a:ext cx="2381250" cy="3238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33333E-6 L -1.94444E-6 0.51227 L 0.48594 0.51227 L 0.48594 -0.00208 L 0.4842 -0.00208 " pathEditMode="relative" ptsTypes="AAAAA"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0.00046 L 1.94444E-6 0.40162 L 0.48594 0.40162 L 0.48594 -0.00208 L 0.4842 -0.00208 " pathEditMode="relative" rAng="0" ptsTypes="AAAAA">
                                      <p:cBhvr>
                                        <p:cTn id="9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88" y="200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000"/>
                            </p:stCondLst>
                            <p:childTnLst>
                              <p:par>
                                <p:cTn id="11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0.00093 L -4.44444E-6 0.28518 L 0.48594 0.28518 L 0.48594 -0.00209 L 0.48421 -0.00209 " pathEditMode="relative" rAng="0" ptsTypes="AAAAA">
                                      <p:cBhvr>
                                        <p:cTn id="1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88" y="14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9000"/>
                            </p:stCondLst>
                            <p:childTnLst>
                              <p:par>
                                <p:cTn id="14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07407E-6 L -1.38889E-6 0.16018 L 0.48594 0.16018 L 0.48594 -0.00047 L 0.4842 -0.00047 " pathEditMode="relative" rAng="0" ptsTypes="AAAAA">
                                      <p:cBhvr>
                                        <p:cTn id="1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" y="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822c3035eed4b11789ac8bf7a2d08ec2907d6c8"/>
</p:tagLst>
</file>

<file path=ppt/theme/theme1.xml><?xml version="1.0" encoding="utf-8"?>
<a:theme xmlns:a="http://schemas.openxmlformats.org/drawingml/2006/main" name="Тема Office">
  <a:themeElements>
    <a:clrScheme name="Другая 2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548DD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49</Words>
  <Application>Microsoft Office PowerPoint</Application>
  <PresentationFormat>Экран (4:3)</PresentationFormat>
  <Paragraphs>21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Calibri</vt:lpstr>
      <vt:lpstr>Arial</vt:lpstr>
      <vt:lpstr>BeeskneesCTT</vt:lpstr>
      <vt:lpstr>Times New Roman</vt:lpstr>
      <vt:lpstr>Тема Office</vt:lpstr>
      <vt:lpstr>Правописание парных согласных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Правописание парных согласных</dc:title>
  <dc:creator>User</dc:creator>
  <cp:lastModifiedBy>Владислав Кондратьев</cp:lastModifiedBy>
  <cp:revision>22</cp:revision>
  <dcterms:created xsi:type="dcterms:W3CDTF">2015-01-24T16:21:06Z</dcterms:created>
  <dcterms:modified xsi:type="dcterms:W3CDTF">2017-12-09T09:35:49Z</dcterms:modified>
</cp:coreProperties>
</file>