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60F7-547A-4AF8-90A4-2F552CAA8629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54000">
            <a:solidFill>
              <a:srgbClr val="92D050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 userDrawn="1"/>
        </p:nvSpPr>
        <p:spPr bwMode="auto">
          <a:xfrm>
            <a:off x="7643834" y="142852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____________Microsoft_PowerPoint1.pptx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img-fotki.yandex.ru/get/6313/83813999.6eb/0_a28ad_7892e0dc_XL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img-fotki.yandex.ru/get/6522/172555799.1a/0_7dfa9_29ef6d5a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dezine.com/" TargetMode="External"/><Relationship Id="rId5" Type="http://schemas.openxmlformats.org/officeDocument/2006/relationships/hyperlink" Target="http://img10.proshkolu.ru/content/media/pic/std/4000000/3066000/3065326-374dc090f58dccbc.png" TargetMode="External"/><Relationship Id="rId4" Type="http://schemas.openxmlformats.org/officeDocument/2006/relationships/hyperlink" Target="http://artgrafica.net/uploads/posts/2013-02/1361100348_artgrafica.net_pf0glqtjr6h78ic.jpeg" TargetMode="Externa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42908" y="4126790"/>
            <a:ext cx="9330817" cy="2731211"/>
            <a:chOff x="-142908" y="4126790"/>
            <a:chExt cx="9330817" cy="2731211"/>
          </a:xfrm>
        </p:grpSpPr>
        <p:pic>
          <p:nvPicPr>
            <p:cNvPr id="8" name="Рисунок 7" descr="romashki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00563" y="4143380"/>
              <a:ext cx="4687346" cy="2714621"/>
            </a:xfrm>
            <a:prstGeom prst="rect">
              <a:avLst/>
            </a:prstGeom>
          </p:spPr>
        </p:pic>
        <p:pic>
          <p:nvPicPr>
            <p:cNvPr id="9" name="Рисунок 8" descr="romashki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-142908" y="4126790"/>
              <a:ext cx="4643470" cy="2731209"/>
            </a:xfrm>
            <a:prstGeom prst="rect">
              <a:avLst/>
            </a:prstGeom>
          </p:spPr>
        </p:pic>
      </p:grpSp>
      <p:pic>
        <p:nvPicPr>
          <p:cNvPr id="10" name="Picture 2" descr="http://img-fotki.yandex.ru/get/6313/83813999.6eb/0_a28ad_7892e0dc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3725834"/>
            <a:ext cx="1785918" cy="271335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928662" y="857231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Тренажёр</a:t>
            </a:r>
          </a:p>
          <a:p>
            <a:pPr algn="ctr"/>
            <a:r>
              <a:rPr lang="ru-RU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«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Т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а</a:t>
            </a:r>
            <a:r>
              <a:rPr lang="ru-RU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б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л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и</a:t>
            </a:r>
            <a:r>
              <a:rPr lang="ru-RU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ц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а</a:t>
            </a:r>
            <a:r>
              <a:rPr lang="ru-RU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у</a:t>
            </a:r>
            <a:r>
              <a:rPr lang="ru-RU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м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н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о</a:t>
            </a:r>
            <a:r>
              <a:rPr lang="ru-RU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ж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е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н</a:t>
            </a:r>
            <a:r>
              <a:rPr lang="ru-RU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и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я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4000504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Nautilus Pompilius" pitchFamily="50" charset="-52"/>
                <a:cs typeface="Times New Roman" pitchFamily="18" charset="0"/>
              </a:rPr>
              <a:t>Математика, 2 - 3 класс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  <a:latin typeface="Nautilus Pompilius" pitchFamily="50" charset="-52"/>
                <a:cs typeface="Times New Roman" pitchFamily="18" charset="0"/>
              </a:rPr>
              <a:t>УМК любой</a:t>
            </a:r>
            <a:endParaRPr lang="ru-RU" dirty="0">
              <a:solidFill>
                <a:srgbClr val="92D050"/>
              </a:solidFill>
              <a:latin typeface="Nautilus Pompilius" pitchFamily="50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-142908" y="4126790"/>
            <a:ext cx="9330817" cy="2731211"/>
            <a:chOff x="-142908" y="4126790"/>
            <a:chExt cx="9330817" cy="2731211"/>
          </a:xfrm>
        </p:grpSpPr>
        <p:pic>
          <p:nvPicPr>
            <p:cNvPr id="8" name="Рисунок 7" descr="romashki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00563" y="4143380"/>
              <a:ext cx="4687346" cy="2714621"/>
            </a:xfrm>
            <a:prstGeom prst="rect">
              <a:avLst/>
            </a:prstGeom>
          </p:spPr>
        </p:pic>
        <p:pic>
          <p:nvPicPr>
            <p:cNvPr id="9" name="Рисунок 8" descr="romashki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-142908" y="4126790"/>
              <a:ext cx="4643470" cy="2731209"/>
            </a:xfrm>
            <a:prstGeom prst="rect">
              <a:avLst/>
            </a:prstGeom>
          </p:spPr>
        </p:pic>
      </p:grpSp>
      <p:pic>
        <p:nvPicPr>
          <p:cNvPr id="10" name="Picture 2" descr="http://img-fotki.yandex.ru/get/6313/83813999.6eb/0_a28ad_7892e0dc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46" y="2857496"/>
            <a:ext cx="2357454" cy="3581692"/>
          </a:xfrm>
          <a:prstGeom prst="rect">
            <a:avLst/>
          </a:prstGeom>
          <a:noFill/>
        </p:spPr>
      </p:pic>
      <p:sp>
        <p:nvSpPr>
          <p:cNvPr id="18" name="Вертикальный свиток 17"/>
          <p:cNvSpPr/>
          <p:nvPr/>
        </p:nvSpPr>
        <p:spPr>
          <a:xfrm>
            <a:off x="1214414" y="285728"/>
            <a:ext cx="6429420" cy="5429288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57356" y="928670"/>
            <a:ext cx="50720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Дорогой друг!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Шарик очень любит фотографировать. Хочешь узнать кого он сфотографировал? Тогда выполняй задания.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  <a:cs typeface="Times New Roman" pitchFamily="18" charset="0"/>
              </a:rPr>
              <a:t>Желаю удачи! 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  <a:cs typeface="Times New Roman" pitchFamily="18" charset="0"/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214282" y="214290"/>
            <a:ext cx="428628" cy="500066"/>
          </a:xfrm>
          <a:prstGeom prst="actionButtonInforma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00100" y="285728"/>
          <a:ext cx="3461131" cy="2595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резентация" r:id="rId3" imgW="4570416" imgH="3427533" progId="PowerPoint.Show.12">
                  <p:embed/>
                </p:oleObj>
              </mc:Choice>
              <mc:Fallback>
                <p:oleObj name="Презентация" r:id="rId3" imgW="4570416" imgH="3427533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85728"/>
                        <a:ext cx="3461131" cy="2595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43438" y="3929066"/>
          <a:ext cx="3524682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резентация" r:id="rId5" imgW="4570416" imgH="3427533" progId="PowerPoint.Show.12">
                  <p:embed/>
                </p:oleObj>
              </mc:Choice>
              <mc:Fallback>
                <p:oleObj name="Презентация" r:id="rId5" imgW="4570416" imgH="3427533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929066"/>
                        <a:ext cx="3524682" cy="2643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286776" y="6072206"/>
            <a:ext cx="714380" cy="642942"/>
          </a:xfrm>
          <a:prstGeom prst="mathMultiply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316739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Выбери тренажёр и нажми на карточку.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6200000">
            <a:off x="4598479" y="2473827"/>
            <a:ext cx="428628" cy="481586"/>
          </a:xfrm>
          <a:prstGeom prst="up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6200000" flipV="1">
            <a:off x="4098413" y="3902587"/>
            <a:ext cx="428628" cy="481586"/>
          </a:xfrm>
          <a:prstGeom prst="up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Используемые источники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71477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hlinkClick r:id="rId2"/>
              </a:rPr>
              <a:t>Змей Горыныч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hlinkClick r:id="rId3"/>
              </a:rPr>
              <a:t>Шарик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hlinkClick r:id="rId4"/>
              </a:rPr>
              <a:t>Ромашки</a:t>
            </a:r>
            <a:endParaRPr lang="ru-RU" dirty="0" smtClean="0"/>
          </a:p>
          <a:p>
            <a:pPr algn="ctr">
              <a:buNone/>
            </a:pPr>
            <a:r>
              <a:rPr lang="ru-RU" u="sng" dirty="0" smtClean="0">
                <a:hlinkClick r:id="rId5"/>
              </a:rPr>
              <a:t>Петушок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hlinkClick r:id="rId6"/>
              </a:rPr>
              <a:t>Шаблон </a:t>
            </a:r>
            <a:r>
              <a:rPr lang="ru-RU" dirty="0" err="1" smtClean="0">
                <a:hlinkClick r:id="rId6"/>
              </a:rPr>
              <a:t>пазлов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42908" y="4126790"/>
            <a:ext cx="9330817" cy="2731211"/>
            <a:chOff x="-142908" y="4126790"/>
            <a:chExt cx="9330817" cy="2731211"/>
          </a:xfrm>
        </p:grpSpPr>
        <p:pic>
          <p:nvPicPr>
            <p:cNvPr id="5" name="Рисунок 4" descr="romashki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500563" y="4143380"/>
              <a:ext cx="4687346" cy="2714621"/>
            </a:xfrm>
            <a:prstGeom prst="rect">
              <a:avLst/>
            </a:prstGeom>
          </p:spPr>
        </p:pic>
        <p:pic>
          <p:nvPicPr>
            <p:cNvPr id="6" name="Рисунок 5" descr="romashki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 flipH="1">
              <a:off x="-142908" y="4126790"/>
              <a:ext cx="4643470" cy="2731209"/>
            </a:xfrm>
            <a:prstGeom prst="rect">
              <a:avLst/>
            </a:prstGeom>
          </p:spPr>
        </p:pic>
      </p:grpSp>
      <p:sp>
        <p:nvSpPr>
          <p:cNvPr id="7" name="Управляющая кнопка: возврат 6">
            <a:hlinkClick r:id="rId9" action="ppaction://hlinksldjump" highlightClick="1"/>
          </p:cNvPr>
          <p:cNvSpPr/>
          <p:nvPr/>
        </p:nvSpPr>
        <p:spPr>
          <a:xfrm>
            <a:off x="8429652" y="6000768"/>
            <a:ext cx="500066" cy="571504"/>
          </a:xfrm>
          <a:prstGeom prst="actionButtonRetur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50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Calibri</vt:lpstr>
      <vt:lpstr>Arial</vt:lpstr>
      <vt:lpstr>Times New Roman</vt:lpstr>
      <vt:lpstr>Nautilus Pompilius</vt:lpstr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Используемые источники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Владислав Кондратьев</cp:lastModifiedBy>
  <cp:revision>16</cp:revision>
  <dcterms:created xsi:type="dcterms:W3CDTF">2014-03-01T09:48:18Z</dcterms:created>
  <dcterms:modified xsi:type="dcterms:W3CDTF">2017-12-09T09:39:20Z</dcterms:modified>
</cp:coreProperties>
</file>