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3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4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 cstate="email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76315-B494-4B00-89B6-7DFD2F03726C}" type="datetimeFigureOut">
              <a:rPr lang="ru-RU" smtClean="0"/>
              <a:pPr/>
              <a:t>09.12.2017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FF961-44ED-44B7-B742-2F9E6B21BC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76315-B494-4B00-89B6-7DFD2F03726C}" type="datetimeFigureOut">
              <a:rPr lang="ru-RU" smtClean="0"/>
              <a:pPr/>
              <a:t>09.12.2017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FF961-44ED-44B7-B742-2F9E6B21BC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76315-B494-4B00-89B6-7DFD2F03726C}" type="datetimeFigureOut">
              <a:rPr lang="ru-RU" smtClean="0"/>
              <a:pPr/>
              <a:t>09.12.2017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FF961-44ED-44B7-B742-2F9E6B21BC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76315-B494-4B00-89B6-7DFD2F03726C}" type="datetimeFigureOut">
              <a:rPr lang="ru-RU" smtClean="0"/>
              <a:pPr/>
              <a:t>09.12.2017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FF961-44ED-44B7-B742-2F9E6B21BC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76315-B494-4B00-89B6-7DFD2F03726C}" type="datetimeFigureOut">
              <a:rPr lang="ru-RU" smtClean="0"/>
              <a:pPr/>
              <a:t>09.12.2017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FF961-44ED-44B7-B742-2F9E6B21BC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76315-B494-4B00-89B6-7DFD2F03726C}" type="datetimeFigureOut">
              <a:rPr lang="ru-RU" smtClean="0"/>
              <a:pPr/>
              <a:t>09.12.2017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FF961-44ED-44B7-B742-2F9E6B21BC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76315-B494-4B00-89B6-7DFD2F03726C}" type="datetimeFigureOut">
              <a:rPr lang="ru-RU" smtClean="0"/>
              <a:pPr/>
              <a:t>09.12.2017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FF961-44ED-44B7-B742-2F9E6B21BC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76315-B494-4B00-89B6-7DFD2F03726C}" type="datetimeFigureOut">
              <a:rPr lang="ru-RU" smtClean="0"/>
              <a:pPr/>
              <a:t>09.12.2017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FF961-44ED-44B7-B742-2F9E6B21BC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76315-B494-4B00-89B6-7DFD2F03726C}" type="datetimeFigureOut">
              <a:rPr lang="ru-RU" smtClean="0"/>
              <a:pPr/>
              <a:t>09.12.2017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FF961-44ED-44B7-B742-2F9E6B21BC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76315-B494-4B00-89B6-7DFD2F03726C}" type="datetimeFigureOut">
              <a:rPr lang="ru-RU" smtClean="0"/>
              <a:pPr/>
              <a:t>09.12.2017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FF961-44ED-44B7-B742-2F9E6B21BC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76315-B494-4B00-89B6-7DFD2F03726C}" type="datetimeFigureOut">
              <a:rPr lang="ru-RU" smtClean="0"/>
              <a:pPr/>
              <a:t>09.12.2017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FF961-44ED-44B7-B742-2F9E6B21BC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476315-B494-4B00-89B6-7DFD2F03726C}" type="datetimeFigureOut">
              <a:rPr lang="ru-RU" smtClean="0"/>
              <a:pPr/>
              <a:t>09.12.2017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9FF961-44ED-44B7-B742-2F9E6B21BC3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90500" cmpd="thickThin"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0" y="6572272"/>
            <a:ext cx="1500166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800" b="1" kern="1200" dirty="0" smtClean="0">
                <a:solidFill>
                  <a:srgbClr val="C0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© Фокина Лидия Петровна </a:t>
            </a:r>
            <a:endParaRPr lang="ru-RU" sz="800" b="1" kern="1200" dirty="0">
              <a:solidFill>
                <a:srgbClr val="C00000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13" Type="http://schemas.openxmlformats.org/officeDocument/2006/relationships/image" Target="../media/image10.jpeg"/><Relationship Id="rId3" Type="http://schemas.openxmlformats.org/officeDocument/2006/relationships/audio" Target="../media/audio2.wav"/><Relationship Id="rId7" Type="http://schemas.openxmlformats.org/officeDocument/2006/relationships/image" Target="../media/image4.jpeg"/><Relationship Id="rId12" Type="http://schemas.openxmlformats.org/officeDocument/2006/relationships/image" Target="../media/image9.jpeg"/><Relationship Id="rId2" Type="http://schemas.openxmlformats.org/officeDocument/2006/relationships/audio" Target="../media/audio7.wav"/><Relationship Id="rId16" Type="http://schemas.openxmlformats.org/officeDocument/2006/relationships/image" Target="../media/image1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jpeg"/><Relationship Id="rId11" Type="http://schemas.openxmlformats.org/officeDocument/2006/relationships/image" Target="../media/image8.jpeg"/><Relationship Id="rId5" Type="http://schemas.openxmlformats.org/officeDocument/2006/relationships/image" Target="../media/image2.jpeg"/><Relationship Id="rId15" Type="http://schemas.openxmlformats.org/officeDocument/2006/relationships/image" Target="../media/image12.jpeg"/><Relationship Id="rId10" Type="http://schemas.openxmlformats.org/officeDocument/2006/relationships/image" Target="../media/image7.jpeg"/><Relationship Id="rId4" Type="http://schemas.openxmlformats.org/officeDocument/2006/relationships/audio" Target="../media/audio3.wav"/><Relationship Id="rId9" Type="http://schemas.openxmlformats.org/officeDocument/2006/relationships/image" Target="../media/image6.jpeg"/><Relationship Id="rId14" Type="http://schemas.openxmlformats.org/officeDocument/2006/relationships/image" Target="../media/image11.jpe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13" Type="http://schemas.openxmlformats.org/officeDocument/2006/relationships/image" Target="../media/image10.jpeg"/><Relationship Id="rId3" Type="http://schemas.openxmlformats.org/officeDocument/2006/relationships/audio" Target="../media/audio6.wav"/><Relationship Id="rId7" Type="http://schemas.openxmlformats.org/officeDocument/2006/relationships/image" Target="../media/image4.jpeg"/><Relationship Id="rId12" Type="http://schemas.openxmlformats.org/officeDocument/2006/relationships/image" Target="../media/image9.jpeg"/><Relationship Id="rId2" Type="http://schemas.openxmlformats.org/officeDocument/2006/relationships/audio" Target="../media/audio4.wav"/><Relationship Id="rId16" Type="http://schemas.openxmlformats.org/officeDocument/2006/relationships/image" Target="../media/image1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jpeg"/><Relationship Id="rId11" Type="http://schemas.openxmlformats.org/officeDocument/2006/relationships/image" Target="../media/image8.jpeg"/><Relationship Id="rId5" Type="http://schemas.openxmlformats.org/officeDocument/2006/relationships/image" Target="../media/image2.jpeg"/><Relationship Id="rId15" Type="http://schemas.openxmlformats.org/officeDocument/2006/relationships/image" Target="../media/image12.jpeg"/><Relationship Id="rId10" Type="http://schemas.openxmlformats.org/officeDocument/2006/relationships/image" Target="../media/image7.jpeg"/><Relationship Id="rId4" Type="http://schemas.openxmlformats.org/officeDocument/2006/relationships/audio" Target="../media/audio3.wav"/><Relationship Id="rId9" Type="http://schemas.openxmlformats.org/officeDocument/2006/relationships/image" Target="../media/image6.jpeg"/><Relationship Id="rId14" Type="http://schemas.openxmlformats.org/officeDocument/2006/relationships/image" Target="../media/image11.jpe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13" Type="http://schemas.openxmlformats.org/officeDocument/2006/relationships/image" Target="../media/image10.jpeg"/><Relationship Id="rId3" Type="http://schemas.openxmlformats.org/officeDocument/2006/relationships/audio" Target="../media/audio2.wav"/><Relationship Id="rId7" Type="http://schemas.openxmlformats.org/officeDocument/2006/relationships/image" Target="../media/image4.jpeg"/><Relationship Id="rId12" Type="http://schemas.openxmlformats.org/officeDocument/2006/relationships/image" Target="../media/image9.jpeg"/><Relationship Id="rId2" Type="http://schemas.openxmlformats.org/officeDocument/2006/relationships/audio" Target="../media/audio4.wav"/><Relationship Id="rId16" Type="http://schemas.openxmlformats.org/officeDocument/2006/relationships/image" Target="../media/image1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jpeg"/><Relationship Id="rId11" Type="http://schemas.openxmlformats.org/officeDocument/2006/relationships/image" Target="../media/image8.jpeg"/><Relationship Id="rId5" Type="http://schemas.openxmlformats.org/officeDocument/2006/relationships/image" Target="../media/image2.jpeg"/><Relationship Id="rId15" Type="http://schemas.openxmlformats.org/officeDocument/2006/relationships/image" Target="../media/image12.jpeg"/><Relationship Id="rId10" Type="http://schemas.openxmlformats.org/officeDocument/2006/relationships/image" Target="../media/image7.jpeg"/><Relationship Id="rId4" Type="http://schemas.openxmlformats.org/officeDocument/2006/relationships/audio" Target="../media/audio5.wav"/><Relationship Id="rId9" Type="http://schemas.openxmlformats.org/officeDocument/2006/relationships/image" Target="../media/image6.jpeg"/><Relationship Id="rId14" Type="http://schemas.openxmlformats.org/officeDocument/2006/relationships/image" Target="../media/image11.jpe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13" Type="http://schemas.openxmlformats.org/officeDocument/2006/relationships/image" Target="../media/image10.jpeg"/><Relationship Id="rId3" Type="http://schemas.openxmlformats.org/officeDocument/2006/relationships/audio" Target="../media/audio1.wav"/><Relationship Id="rId7" Type="http://schemas.openxmlformats.org/officeDocument/2006/relationships/image" Target="../media/image4.jpeg"/><Relationship Id="rId12" Type="http://schemas.openxmlformats.org/officeDocument/2006/relationships/image" Target="../media/image9.jpeg"/><Relationship Id="rId2" Type="http://schemas.openxmlformats.org/officeDocument/2006/relationships/audio" Target="../media/audio4.wav"/><Relationship Id="rId16" Type="http://schemas.openxmlformats.org/officeDocument/2006/relationships/image" Target="../media/image1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jpeg"/><Relationship Id="rId11" Type="http://schemas.openxmlformats.org/officeDocument/2006/relationships/image" Target="../media/image8.jpeg"/><Relationship Id="rId5" Type="http://schemas.openxmlformats.org/officeDocument/2006/relationships/image" Target="../media/image2.jpeg"/><Relationship Id="rId15" Type="http://schemas.openxmlformats.org/officeDocument/2006/relationships/image" Target="../media/image12.jpeg"/><Relationship Id="rId10" Type="http://schemas.openxmlformats.org/officeDocument/2006/relationships/image" Target="../media/image7.jpeg"/><Relationship Id="rId4" Type="http://schemas.openxmlformats.org/officeDocument/2006/relationships/audio" Target="../media/audio3.wav"/><Relationship Id="rId9" Type="http://schemas.openxmlformats.org/officeDocument/2006/relationships/image" Target="../media/image6.jpeg"/><Relationship Id="rId14" Type="http://schemas.openxmlformats.org/officeDocument/2006/relationships/image" Target="../media/image11.jpe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13" Type="http://schemas.openxmlformats.org/officeDocument/2006/relationships/image" Target="../media/image10.jpeg"/><Relationship Id="rId3" Type="http://schemas.openxmlformats.org/officeDocument/2006/relationships/audio" Target="../media/audio2.wav"/><Relationship Id="rId7" Type="http://schemas.openxmlformats.org/officeDocument/2006/relationships/image" Target="../media/image4.jpeg"/><Relationship Id="rId12" Type="http://schemas.openxmlformats.org/officeDocument/2006/relationships/image" Target="../media/image9.jpeg"/><Relationship Id="rId2" Type="http://schemas.openxmlformats.org/officeDocument/2006/relationships/audio" Target="../media/audio8.wav"/><Relationship Id="rId16" Type="http://schemas.openxmlformats.org/officeDocument/2006/relationships/image" Target="../media/image1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jpeg"/><Relationship Id="rId11" Type="http://schemas.openxmlformats.org/officeDocument/2006/relationships/image" Target="../media/image8.jpeg"/><Relationship Id="rId5" Type="http://schemas.openxmlformats.org/officeDocument/2006/relationships/image" Target="../media/image2.jpeg"/><Relationship Id="rId15" Type="http://schemas.openxmlformats.org/officeDocument/2006/relationships/image" Target="../media/image12.jpeg"/><Relationship Id="rId10" Type="http://schemas.openxmlformats.org/officeDocument/2006/relationships/image" Target="../media/image7.jpeg"/><Relationship Id="rId4" Type="http://schemas.openxmlformats.org/officeDocument/2006/relationships/audio" Target="../media/audio3.wav"/><Relationship Id="rId9" Type="http://schemas.openxmlformats.org/officeDocument/2006/relationships/image" Target="../media/image6.jpeg"/><Relationship Id="rId14" Type="http://schemas.openxmlformats.org/officeDocument/2006/relationships/image" Target="../media/image11.jpe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3.jpeg"/><Relationship Id="rId18" Type="http://schemas.openxmlformats.org/officeDocument/2006/relationships/image" Target="../media/image18.png"/><Relationship Id="rId3" Type="http://schemas.openxmlformats.org/officeDocument/2006/relationships/image" Target="../media/image3.jpeg"/><Relationship Id="rId21" Type="http://schemas.openxmlformats.org/officeDocument/2006/relationships/image" Target="../media/image21.gif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17" Type="http://schemas.openxmlformats.org/officeDocument/2006/relationships/image" Target="../media/image17.png"/><Relationship Id="rId25" Type="http://schemas.openxmlformats.org/officeDocument/2006/relationships/image" Target="../media/image25.gif"/><Relationship Id="rId2" Type="http://schemas.openxmlformats.org/officeDocument/2006/relationships/image" Target="../media/image2.jpeg"/><Relationship Id="rId16" Type="http://schemas.openxmlformats.org/officeDocument/2006/relationships/image" Target="../media/image16.png"/><Relationship Id="rId20" Type="http://schemas.openxmlformats.org/officeDocument/2006/relationships/image" Target="../media/image20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24" Type="http://schemas.openxmlformats.org/officeDocument/2006/relationships/image" Target="../media/image24.gif"/><Relationship Id="rId5" Type="http://schemas.openxmlformats.org/officeDocument/2006/relationships/image" Target="../media/image5.jpeg"/><Relationship Id="rId15" Type="http://schemas.openxmlformats.org/officeDocument/2006/relationships/image" Target="../media/image15.png"/><Relationship Id="rId23" Type="http://schemas.openxmlformats.org/officeDocument/2006/relationships/image" Target="../media/image23.gif"/><Relationship Id="rId10" Type="http://schemas.openxmlformats.org/officeDocument/2006/relationships/image" Target="../media/image10.jpeg"/><Relationship Id="rId19" Type="http://schemas.openxmlformats.org/officeDocument/2006/relationships/image" Target="../media/image19.png"/><Relationship Id="rId4" Type="http://schemas.openxmlformats.org/officeDocument/2006/relationships/image" Target="../media/image4.jpeg"/><Relationship Id="rId9" Type="http://schemas.openxmlformats.org/officeDocument/2006/relationships/image" Target="../media/image9.jpeg"/><Relationship Id="rId14" Type="http://schemas.openxmlformats.org/officeDocument/2006/relationships/image" Target="../media/image14.png"/><Relationship Id="rId22" Type="http://schemas.openxmlformats.org/officeDocument/2006/relationships/image" Target="../media/image22.gi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img1.liveinternet.ru/images/attach/c/2/82/912/82912641_large_5f7b8ef643da65b7526f4b36a2cb7cad.gif" TargetMode="External"/><Relationship Id="rId2" Type="http://schemas.openxmlformats.org/officeDocument/2006/relationships/hyperlink" Target="https://img-fotki.yandex.ru/get/4812/134091466.1d6/0_10ac12_2da4c0e9_S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easyen.ru/load/metodika/oformlenie/alfavit_dlja_oformlenija_zolotoj/219-1-0-22230" TargetMode="External"/><Relationship Id="rId5" Type="http://schemas.openxmlformats.org/officeDocument/2006/relationships/hyperlink" Target="http://www.onbutterflieswings.org/wp-content/uploads/2013/08/butterfly-obw.gif" TargetMode="External"/><Relationship Id="rId4" Type="http://schemas.openxmlformats.org/officeDocument/2006/relationships/hyperlink" Target="http://im26.gulfup.com/2012-03-10/133140598326.gif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13" Type="http://schemas.openxmlformats.org/officeDocument/2006/relationships/image" Target="../media/image10.jpeg"/><Relationship Id="rId3" Type="http://schemas.openxmlformats.org/officeDocument/2006/relationships/audio" Target="../media/audio2.wav"/><Relationship Id="rId7" Type="http://schemas.openxmlformats.org/officeDocument/2006/relationships/image" Target="../media/image4.jpeg"/><Relationship Id="rId12" Type="http://schemas.openxmlformats.org/officeDocument/2006/relationships/image" Target="../media/image9.jpeg"/><Relationship Id="rId2" Type="http://schemas.openxmlformats.org/officeDocument/2006/relationships/audio" Target="../media/audio1.wav"/><Relationship Id="rId16" Type="http://schemas.openxmlformats.org/officeDocument/2006/relationships/image" Target="../media/image1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jpeg"/><Relationship Id="rId11" Type="http://schemas.openxmlformats.org/officeDocument/2006/relationships/image" Target="../media/image8.jpeg"/><Relationship Id="rId5" Type="http://schemas.openxmlformats.org/officeDocument/2006/relationships/image" Target="../media/image2.jpeg"/><Relationship Id="rId15" Type="http://schemas.openxmlformats.org/officeDocument/2006/relationships/image" Target="../media/image12.jpeg"/><Relationship Id="rId10" Type="http://schemas.openxmlformats.org/officeDocument/2006/relationships/image" Target="../media/image7.jpeg"/><Relationship Id="rId4" Type="http://schemas.openxmlformats.org/officeDocument/2006/relationships/audio" Target="../media/audio3.wav"/><Relationship Id="rId9" Type="http://schemas.openxmlformats.org/officeDocument/2006/relationships/image" Target="../media/image6.jpeg"/><Relationship Id="rId14" Type="http://schemas.openxmlformats.org/officeDocument/2006/relationships/image" Target="../media/image11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13" Type="http://schemas.openxmlformats.org/officeDocument/2006/relationships/image" Target="../media/image10.jpeg"/><Relationship Id="rId3" Type="http://schemas.openxmlformats.org/officeDocument/2006/relationships/audio" Target="../media/audio5.wav"/><Relationship Id="rId7" Type="http://schemas.openxmlformats.org/officeDocument/2006/relationships/image" Target="../media/image4.jpeg"/><Relationship Id="rId12" Type="http://schemas.openxmlformats.org/officeDocument/2006/relationships/image" Target="../media/image9.jpeg"/><Relationship Id="rId2" Type="http://schemas.openxmlformats.org/officeDocument/2006/relationships/audio" Target="../media/audio4.wav"/><Relationship Id="rId16" Type="http://schemas.openxmlformats.org/officeDocument/2006/relationships/image" Target="../media/image1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jpeg"/><Relationship Id="rId11" Type="http://schemas.openxmlformats.org/officeDocument/2006/relationships/image" Target="../media/image8.jpeg"/><Relationship Id="rId5" Type="http://schemas.openxmlformats.org/officeDocument/2006/relationships/image" Target="../media/image2.jpeg"/><Relationship Id="rId15" Type="http://schemas.openxmlformats.org/officeDocument/2006/relationships/image" Target="../media/image12.jpeg"/><Relationship Id="rId10" Type="http://schemas.openxmlformats.org/officeDocument/2006/relationships/image" Target="../media/image7.jpeg"/><Relationship Id="rId4" Type="http://schemas.openxmlformats.org/officeDocument/2006/relationships/audio" Target="../media/audio3.wav"/><Relationship Id="rId9" Type="http://schemas.openxmlformats.org/officeDocument/2006/relationships/image" Target="../media/image6.jpeg"/><Relationship Id="rId14" Type="http://schemas.openxmlformats.org/officeDocument/2006/relationships/image" Target="../media/image11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13" Type="http://schemas.openxmlformats.org/officeDocument/2006/relationships/image" Target="../media/image10.jpeg"/><Relationship Id="rId3" Type="http://schemas.openxmlformats.org/officeDocument/2006/relationships/audio" Target="../media/audio2.wav"/><Relationship Id="rId7" Type="http://schemas.openxmlformats.org/officeDocument/2006/relationships/image" Target="../media/image4.jpeg"/><Relationship Id="rId12" Type="http://schemas.openxmlformats.org/officeDocument/2006/relationships/image" Target="../media/image9.jpeg"/><Relationship Id="rId2" Type="http://schemas.openxmlformats.org/officeDocument/2006/relationships/audio" Target="../media/audio4.wav"/><Relationship Id="rId16" Type="http://schemas.openxmlformats.org/officeDocument/2006/relationships/image" Target="../media/image1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jpeg"/><Relationship Id="rId11" Type="http://schemas.openxmlformats.org/officeDocument/2006/relationships/image" Target="../media/image8.jpeg"/><Relationship Id="rId5" Type="http://schemas.openxmlformats.org/officeDocument/2006/relationships/image" Target="../media/image2.jpeg"/><Relationship Id="rId15" Type="http://schemas.openxmlformats.org/officeDocument/2006/relationships/image" Target="../media/image12.jpeg"/><Relationship Id="rId10" Type="http://schemas.openxmlformats.org/officeDocument/2006/relationships/image" Target="../media/image7.jpeg"/><Relationship Id="rId4" Type="http://schemas.openxmlformats.org/officeDocument/2006/relationships/audio" Target="../media/audio6.wav"/><Relationship Id="rId9" Type="http://schemas.openxmlformats.org/officeDocument/2006/relationships/image" Target="../media/image6.jpeg"/><Relationship Id="rId14" Type="http://schemas.openxmlformats.org/officeDocument/2006/relationships/image" Target="../media/image11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13" Type="http://schemas.openxmlformats.org/officeDocument/2006/relationships/image" Target="../media/image10.jpeg"/><Relationship Id="rId3" Type="http://schemas.openxmlformats.org/officeDocument/2006/relationships/audio" Target="../media/audio2.wav"/><Relationship Id="rId7" Type="http://schemas.openxmlformats.org/officeDocument/2006/relationships/image" Target="../media/image4.jpeg"/><Relationship Id="rId12" Type="http://schemas.openxmlformats.org/officeDocument/2006/relationships/image" Target="../media/image9.jpeg"/><Relationship Id="rId2" Type="http://schemas.openxmlformats.org/officeDocument/2006/relationships/audio" Target="../media/audio7.wav"/><Relationship Id="rId16" Type="http://schemas.openxmlformats.org/officeDocument/2006/relationships/image" Target="../media/image1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jpeg"/><Relationship Id="rId11" Type="http://schemas.openxmlformats.org/officeDocument/2006/relationships/image" Target="../media/image8.jpeg"/><Relationship Id="rId5" Type="http://schemas.openxmlformats.org/officeDocument/2006/relationships/image" Target="../media/image2.jpeg"/><Relationship Id="rId15" Type="http://schemas.openxmlformats.org/officeDocument/2006/relationships/image" Target="../media/image12.jpeg"/><Relationship Id="rId10" Type="http://schemas.openxmlformats.org/officeDocument/2006/relationships/image" Target="../media/image7.jpeg"/><Relationship Id="rId4" Type="http://schemas.openxmlformats.org/officeDocument/2006/relationships/audio" Target="../media/audio4.wav"/><Relationship Id="rId9" Type="http://schemas.openxmlformats.org/officeDocument/2006/relationships/image" Target="../media/image6.jpeg"/><Relationship Id="rId14" Type="http://schemas.openxmlformats.org/officeDocument/2006/relationships/image" Target="../media/image11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13" Type="http://schemas.openxmlformats.org/officeDocument/2006/relationships/image" Target="../media/image10.jpeg"/><Relationship Id="rId3" Type="http://schemas.openxmlformats.org/officeDocument/2006/relationships/audio" Target="../media/audio8.wav"/><Relationship Id="rId7" Type="http://schemas.openxmlformats.org/officeDocument/2006/relationships/image" Target="../media/image4.jpeg"/><Relationship Id="rId12" Type="http://schemas.openxmlformats.org/officeDocument/2006/relationships/image" Target="../media/image9.jpeg"/><Relationship Id="rId2" Type="http://schemas.openxmlformats.org/officeDocument/2006/relationships/audio" Target="../media/audio4.wav"/><Relationship Id="rId16" Type="http://schemas.openxmlformats.org/officeDocument/2006/relationships/image" Target="../media/image1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jpeg"/><Relationship Id="rId11" Type="http://schemas.openxmlformats.org/officeDocument/2006/relationships/image" Target="../media/image8.jpeg"/><Relationship Id="rId5" Type="http://schemas.openxmlformats.org/officeDocument/2006/relationships/image" Target="../media/image2.jpeg"/><Relationship Id="rId15" Type="http://schemas.openxmlformats.org/officeDocument/2006/relationships/image" Target="../media/image12.jpeg"/><Relationship Id="rId10" Type="http://schemas.openxmlformats.org/officeDocument/2006/relationships/image" Target="../media/image7.jpeg"/><Relationship Id="rId4" Type="http://schemas.openxmlformats.org/officeDocument/2006/relationships/audio" Target="../media/audio3.wav"/><Relationship Id="rId9" Type="http://schemas.openxmlformats.org/officeDocument/2006/relationships/image" Target="../media/image6.jpeg"/><Relationship Id="rId14" Type="http://schemas.openxmlformats.org/officeDocument/2006/relationships/image" Target="../media/image11.jpe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13" Type="http://schemas.openxmlformats.org/officeDocument/2006/relationships/image" Target="../media/image10.jpeg"/><Relationship Id="rId3" Type="http://schemas.openxmlformats.org/officeDocument/2006/relationships/audio" Target="../media/audio2.wav"/><Relationship Id="rId7" Type="http://schemas.openxmlformats.org/officeDocument/2006/relationships/image" Target="../media/image4.jpeg"/><Relationship Id="rId12" Type="http://schemas.openxmlformats.org/officeDocument/2006/relationships/image" Target="../media/image9.jpeg"/><Relationship Id="rId2" Type="http://schemas.openxmlformats.org/officeDocument/2006/relationships/audio" Target="../media/audio4.wav"/><Relationship Id="rId16" Type="http://schemas.openxmlformats.org/officeDocument/2006/relationships/image" Target="../media/image1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jpeg"/><Relationship Id="rId11" Type="http://schemas.openxmlformats.org/officeDocument/2006/relationships/image" Target="../media/image8.jpeg"/><Relationship Id="rId5" Type="http://schemas.openxmlformats.org/officeDocument/2006/relationships/image" Target="../media/image2.jpeg"/><Relationship Id="rId15" Type="http://schemas.openxmlformats.org/officeDocument/2006/relationships/image" Target="../media/image12.jpeg"/><Relationship Id="rId10" Type="http://schemas.openxmlformats.org/officeDocument/2006/relationships/image" Target="../media/image7.jpeg"/><Relationship Id="rId4" Type="http://schemas.openxmlformats.org/officeDocument/2006/relationships/audio" Target="../media/audio1.wav"/><Relationship Id="rId9" Type="http://schemas.openxmlformats.org/officeDocument/2006/relationships/image" Target="../media/image6.jpeg"/><Relationship Id="rId14" Type="http://schemas.openxmlformats.org/officeDocument/2006/relationships/image" Target="../media/image11.jpe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13" Type="http://schemas.openxmlformats.org/officeDocument/2006/relationships/image" Target="../media/image10.jpeg"/><Relationship Id="rId3" Type="http://schemas.openxmlformats.org/officeDocument/2006/relationships/audio" Target="../media/audio8.wav"/><Relationship Id="rId7" Type="http://schemas.openxmlformats.org/officeDocument/2006/relationships/image" Target="../media/image4.jpeg"/><Relationship Id="rId12" Type="http://schemas.openxmlformats.org/officeDocument/2006/relationships/image" Target="../media/image9.jpeg"/><Relationship Id="rId2" Type="http://schemas.openxmlformats.org/officeDocument/2006/relationships/audio" Target="../media/audio4.wav"/><Relationship Id="rId16" Type="http://schemas.openxmlformats.org/officeDocument/2006/relationships/image" Target="../media/image1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jpeg"/><Relationship Id="rId11" Type="http://schemas.openxmlformats.org/officeDocument/2006/relationships/image" Target="../media/image8.jpeg"/><Relationship Id="rId5" Type="http://schemas.openxmlformats.org/officeDocument/2006/relationships/image" Target="../media/image2.jpeg"/><Relationship Id="rId15" Type="http://schemas.openxmlformats.org/officeDocument/2006/relationships/image" Target="../media/image12.jpeg"/><Relationship Id="rId10" Type="http://schemas.openxmlformats.org/officeDocument/2006/relationships/image" Target="../media/image7.jpeg"/><Relationship Id="rId4" Type="http://schemas.openxmlformats.org/officeDocument/2006/relationships/audio" Target="../media/audio3.wav"/><Relationship Id="rId9" Type="http://schemas.openxmlformats.org/officeDocument/2006/relationships/image" Target="../media/image6.jpeg"/><Relationship Id="rId1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Управляющая кнопка: далее 3">
            <a:hlinkClick r:id="" action="ppaction://hlinkshowjump?jump=nextslide" highlightClick="1"/>
          </p:cNvPr>
          <p:cNvSpPr/>
          <p:nvPr/>
        </p:nvSpPr>
        <p:spPr>
          <a:xfrm>
            <a:off x="8388424" y="6165304"/>
            <a:ext cx="576064" cy="576064"/>
          </a:xfrm>
          <a:prstGeom prst="actionButtonForwardNex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8388424" y="6165304"/>
            <a:ext cx="576064" cy="576064"/>
          </a:xfrm>
          <a:prstGeom prst="actionButtonForwardNex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rot="571107">
            <a:off x="4372936" y="2456531"/>
            <a:ext cx="340877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Определение в слове звуков и букв</a:t>
            </a:r>
            <a:endParaRPr lang="ru-RU" sz="3600" b="1" dirty="0" smtClean="0">
              <a:solidFill>
                <a:srgbClr val="C00000"/>
              </a:solidFill>
              <a:latin typeface="Monotype Corsiva" pitchFamily="66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 rot="598528">
            <a:off x="4603574" y="1905763"/>
            <a:ext cx="321471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solidFill>
                  <a:schemeClr val="bg1">
                    <a:lumMod val="50000"/>
                  </a:schemeClr>
                </a:solidFill>
                <a:latin typeface="Monotype Corsiva" pitchFamily="66" charset="0"/>
              </a:rPr>
              <a:t>Тренажёр-раскраска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 rot="503195">
            <a:off x="3857622" y="3857391"/>
            <a:ext cx="396044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Monotype Corsiva" pitchFamily="66" charset="0"/>
              </a:rPr>
              <a:t>Русский язык </a:t>
            </a:r>
          </a:p>
          <a:p>
            <a:pPr algn="ctr">
              <a:defRPr/>
            </a:pPr>
            <a:r>
              <a:rPr lang="ru-RU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Monotype Corsiva" pitchFamily="66" charset="0"/>
              </a:rPr>
              <a:t>1 - 4 </a:t>
            </a:r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Monotype Corsiva" pitchFamily="66" charset="0"/>
              </a:rPr>
              <a:t>класс</a:t>
            </a:r>
          </a:p>
          <a:p>
            <a:pPr algn="ctr">
              <a:defRPr/>
            </a:pPr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Monotype Corsiva" pitchFamily="66" charset="0"/>
              </a:rPr>
              <a:t>УМК любой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Скругленный прямоугольник 15"/>
          <p:cNvSpPr/>
          <p:nvPr/>
        </p:nvSpPr>
        <p:spPr>
          <a:xfrm>
            <a:off x="6300192" y="404664"/>
            <a:ext cx="2592288" cy="79208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C00000"/>
            </a:solidFill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ru-RU" sz="4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окунь</a:t>
            </a:r>
            <a:endParaRPr lang="ru-RU" sz="4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Скругленный прямоугольник 16">
            <a:hlinkClick r:id="" action="ppaction://hlinkshowjump?jump=nextslide">
              <a:snd r:embed="rId2" name="Здорово.wav"/>
            </a:hlinkClick>
          </p:cNvPr>
          <p:cNvSpPr/>
          <p:nvPr/>
        </p:nvSpPr>
        <p:spPr>
          <a:xfrm>
            <a:off x="6300192" y="1988840"/>
            <a:ext cx="2592288" cy="79208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ru-RU" sz="4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зв</a:t>
            </a:r>
            <a:r>
              <a:rPr lang="ru-RU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., 5 б.</a:t>
            </a:r>
            <a:endParaRPr lang="ru-RU" sz="4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Скругленный прямоугольник 17">
            <a:hlinkClick r:id="" action="ppaction://noaction">
              <a:snd r:embed="rId3" name="Подумай.wav"/>
            </a:hlinkClick>
          </p:cNvPr>
          <p:cNvSpPr/>
          <p:nvPr/>
        </p:nvSpPr>
        <p:spPr>
          <a:xfrm>
            <a:off x="6300192" y="3356992"/>
            <a:ext cx="2592288" cy="79208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ru-RU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5 </a:t>
            </a:r>
            <a:r>
              <a:rPr lang="ru-RU" sz="4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зв</a:t>
            </a:r>
            <a:r>
              <a:rPr lang="ru-RU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., 5 б.</a:t>
            </a:r>
            <a:endParaRPr lang="ru-RU" sz="4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Скругленный прямоугольник 18">
            <a:hlinkClick r:id="" action="ppaction://noaction">
              <a:snd r:embed="rId4" name="Нет-нет-нет.wav"/>
            </a:hlinkClick>
          </p:cNvPr>
          <p:cNvSpPr/>
          <p:nvPr/>
        </p:nvSpPr>
        <p:spPr>
          <a:xfrm>
            <a:off x="6300192" y="4797152"/>
            <a:ext cx="2592288" cy="79208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ru-RU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6 </a:t>
            </a:r>
            <a:r>
              <a:rPr lang="ru-RU" sz="4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зв</a:t>
            </a:r>
            <a:r>
              <a:rPr lang="ru-RU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., 5 б.</a:t>
            </a:r>
            <a:endParaRPr lang="ru-RU" sz="4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0" name="Группа 19"/>
          <p:cNvGrpSpPr/>
          <p:nvPr/>
        </p:nvGrpSpPr>
        <p:grpSpPr>
          <a:xfrm>
            <a:off x="214282" y="285728"/>
            <a:ext cx="5786478" cy="6176992"/>
            <a:chOff x="-142908" y="-976313"/>
            <a:chExt cx="7296184" cy="7724785"/>
          </a:xfrm>
        </p:grpSpPr>
        <p:pic>
          <p:nvPicPr>
            <p:cNvPr id="21" name="Picture 2" descr="C:\Users\User\Desktop\фото\1_swap_part1x1.jpg"/>
            <p:cNvPicPr>
              <a:picLocks noChangeAspect="1" noChangeArrowheads="1"/>
            </p:cNvPicPr>
            <p:nvPr/>
          </p:nvPicPr>
          <p:blipFill>
            <a:blip r:embed="rId5" cstate="email">
              <a:grayscl/>
            </a:blip>
            <a:srcRect/>
            <a:stretch>
              <a:fillRect/>
            </a:stretch>
          </p:blipFill>
          <p:spPr bwMode="auto">
            <a:xfrm>
              <a:off x="-142908" y="-976313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22" name="Picture 3" descr="C:\Users\User\Desktop\фото\1_swap_part1x2.jpg"/>
            <p:cNvPicPr>
              <a:picLocks noChangeAspect="1" noChangeArrowheads="1"/>
            </p:cNvPicPr>
            <p:nvPr/>
          </p:nvPicPr>
          <p:blipFill>
            <a:blip r:embed="rId6" cstate="email">
              <a:grayscl/>
            </a:blip>
            <a:srcRect/>
            <a:stretch>
              <a:fillRect/>
            </a:stretch>
          </p:blipFill>
          <p:spPr bwMode="auto">
            <a:xfrm>
              <a:off x="2285984" y="-976313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23" name="Picture 4" descr="C:\Users\User\Desktop\фото\1_swap_part1x3.jpg"/>
            <p:cNvPicPr>
              <a:picLocks noChangeAspect="1" noChangeArrowheads="1"/>
            </p:cNvPicPr>
            <p:nvPr/>
          </p:nvPicPr>
          <p:blipFill>
            <a:blip r:embed="rId7" cstate="email">
              <a:grayscl/>
            </a:blip>
            <a:srcRect/>
            <a:stretch>
              <a:fillRect/>
            </a:stretch>
          </p:blipFill>
          <p:spPr bwMode="auto">
            <a:xfrm>
              <a:off x="4714876" y="-976313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24" name="Picture 5" descr="C:\Users\User\Desktop\фото\1_swap_part2x1.jpg"/>
            <p:cNvPicPr>
              <a:picLocks noChangeAspect="1" noChangeArrowheads="1"/>
            </p:cNvPicPr>
            <p:nvPr/>
          </p:nvPicPr>
          <p:blipFill>
            <a:blip r:embed="rId8" cstate="email">
              <a:grayscl/>
            </a:blip>
            <a:srcRect/>
            <a:stretch>
              <a:fillRect/>
            </a:stretch>
          </p:blipFill>
          <p:spPr bwMode="auto">
            <a:xfrm>
              <a:off x="-142908" y="928670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25" name="Picture 6" descr="C:\Users\User\Desktop\фото\1_swap_part2x2.jpg"/>
            <p:cNvPicPr>
              <a:picLocks noChangeAspect="1" noChangeArrowheads="1"/>
            </p:cNvPicPr>
            <p:nvPr/>
          </p:nvPicPr>
          <p:blipFill>
            <a:blip r:embed="rId9" cstate="email">
              <a:grayscl/>
            </a:blip>
            <a:srcRect/>
            <a:stretch>
              <a:fillRect/>
            </a:stretch>
          </p:blipFill>
          <p:spPr bwMode="auto">
            <a:xfrm>
              <a:off x="2285984" y="928670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26" name="Picture 7" descr="C:\Users\User\Desktop\фото\1_swap_part2x3.jpg"/>
            <p:cNvPicPr>
              <a:picLocks noChangeAspect="1" noChangeArrowheads="1"/>
            </p:cNvPicPr>
            <p:nvPr/>
          </p:nvPicPr>
          <p:blipFill>
            <a:blip r:embed="rId10" cstate="email">
              <a:grayscl/>
            </a:blip>
            <a:srcRect/>
            <a:stretch>
              <a:fillRect/>
            </a:stretch>
          </p:blipFill>
          <p:spPr bwMode="auto">
            <a:xfrm>
              <a:off x="4714876" y="928670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27" name="Picture 8" descr="C:\Users\User\Desktop\фото\1_swap_part3x1.jpg"/>
            <p:cNvPicPr>
              <a:picLocks noChangeAspect="1" noChangeArrowheads="1"/>
            </p:cNvPicPr>
            <p:nvPr/>
          </p:nvPicPr>
          <p:blipFill>
            <a:blip r:embed="rId11" cstate="email">
              <a:grayscl/>
            </a:blip>
            <a:srcRect/>
            <a:stretch>
              <a:fillRect/>
            </a:stretch>
          </p:blipFill>
          <p:spPr bwMode="auto">
            <a:xfrm>
              <a:off x="-142908" y="2857496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28" name="Picture 9" descr="C:\Users\User\Desktop\фото\1_swap_part3x2.jpg"/>
            <p:cNvPicPr>
              <a:picLocks noChangeAspect="1" noChangeArrowheads="1"/>
            </p:cNvPicPr>
            <p:nvPr/>
          </p:nvPicPr>
          <p:blipFill>
            <a:blip r:embed="rId12" cstate="email">
              <a:grayscl/>
            </a:blip>
            <a:srcRect/>
            <a:stretch>
              <a:fillRect/>
            </a:stretch>
          </p:blipFill>
          <p:spPr bwMode="auto">
            <a:xfrm>
              <a:off x="2285984" y="2857496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29" name="Picture 10" descr="C:\Users\User\Desktop\фото\1_swap_part3x3.jpg"/>
            <p:cNvPicPr>
              <a:picLocks noChangeAspect="1" noChangeArrowheads="1"/>
            </p:cNvPicPr>
            <p:nvPr/>
          </p:nvPicPr>
          <p:blipFill>
            <a:blip r:embed="rId13" cstate="email">
              <a:grayscl/>
            </a:blip>
            <a:srcRect/>
            <a:stretch>
              <a:fillRect/>
            </a:stretch>
          </p:blipFill>
          <p:spPr bwMode="auto">
            <a:xfrm>
              <a:off x="4714876" y="2857496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30" name="Picture 11" descr="C:\Users\User\Desktop\фото\1_swap_part4x1.jpg"/>
            <p:cNvPicPr>
              <a:picLocks noChangeAspect="1" noChangeArrowheads="1"/>
            </p:cNvPicPr>
            <p:nvPr/>
          </p:nvPicPr>
          <p:blipFill>
            <a:blip r:embed="rId14" cstate="email">
              <a:grayscl/>
            </a:blip>
            <a:srcRect/>
            <a:stretch>
              <a:fillRect/>
            </a:stretch>
          </p:blipFill>
          <p:spPr bwMode="auto">
            <a:xfrm>
              <a:off x="-142908" y="4786322"/>
              <a:ext cx="2438400" cy="1962150"/>
            </a:xfrm>
            <a:prstGeom prst="rect">
              <a:avLst/>
            </a:prstGeom>
            <a:noFill/>
          </p:spPr>
        </p:pic>
        <p:pic>
          <p:nvPicPr>
            <p:cNvPr id="31" name="Picture 12" descr="C:\Users\User\Desktop\фото\1_swap_part4x2.jpg"/>
            <p:cNvPicPr>
              <a:picLocks noChangeAspect="1" noChangeArrowheads="1"/>
            </p:cNvPicPr>
            <p:nvPr/>
          </p:nvPicPr>
          <p:blipFill>
            <a:blip r:embed="rId15" cstate="email">
              <a:grayscl/>
            </a:blip>
            <a:srcRect/>
            <a:stretch>
              <a:fillRect/>
            </a:stretch>
          </p:blipFill>
          <p:spPr bwMode="auto">
            <a:xfrm>
              <a:off x="2285984" y="4786322"/>
              <a:ext cx="2438400" cy="1962150"/>
            </a:xfrm>
            <a:prstGeom prst="rect">
              <a:avLst/>
            </a:prstGeom>
            <a:noFill/>
          </p:spPr>
        </p:pic>
        <p:pic>
          <p:nvPicPr>
            <p:cNvPr id="32" name="Picture 13" descr="C:\Users\User\Desktop\фото\1_swap_part4x3.jpg"/>
            <p:cNvPicPr>
              <a:picLocks noChangeAspect="1" noChangeArrowheads="1"/>
            </p:cNvPicPr>
            <p:nvPr/>
          </p:nvPicPr>
          <p:blipFill>
            <a:blip r:embed="rId16" cstate="email">
              <a:grayscl/>
            </a:blip>
            <a:srcRect/>
            <a:stretch>
              <a:fillRect/>
            </a:stretch>
          </p:blipFill>
          <p:spPr bwMode="auto">
            <a:xfrm>
              <a:off x="4714876" y="4786322"/>
              <a:ext cx="2438400" cy="1962150"/>
            </a:xfrm>
            <a:prstGeom prst="rect">
              <a:avLst/>
            </a:prstGeom>
            <a:noFill/>
          </p:spPr>
        </p:pic>
      </p:grpSp>
      <p:grpSp>
        <p:nvGrpSpPr>
          <p:cNvPr id="33" name="Группа 32"/>
          <p:cNvGrpSpPr/>
          <p:nvPr/>
        </p:nvGrpSpPr>
        <p:grpSpPr>
          <a:xfrm>
            <a:off x="214282" y="285728"/>
            <a:ext cx="5786478" cy="6176992"/>
            <a:chOff x="-142908" y="-976313"/>
            <a:chExt cx="7296184" cy="7724785"/>
          </a:xfrm>
        </p:grpSpPr>
        <p:pic>
          <p:nvPicPr>
            <p:cNvPr id="34" name="Picture 2" descr="C:\Users\User\Desktop\фото\1_swap_part1x1.jpg"/>
            <p:cNvPicPr>
              <a:picLocks noChangeAspect="1" noChangeArrowheads="1"/>
            </p:cNvPicPr>
            <p:nvPr/>
          </p:nvPicPr>
          <p:blipFill>
            <a:blip r:embed="rId5" cstate="email"/>
            <a:srcRect/>
            <a:stretch>
              <a:fillRect/>
            </a:stretch>
          </p:blipFill>
          <p:spPr bwMode="auto">
            <a:xfrm>
              <a:off x="-142908" y="-976313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35" name="Picture 3" descr="C:\Users\User\Desktop\фото\1_swap_part1x2.jpg"/>
            <p:cNvPicPr>
              <a:picLocks noChangeAspect="1" noChangeArrowheads="1"/>
            </p:cNvPicPr>
            <p:nvPr/>
          </p:nvPicPr>
          <p:blipFill>
            <a:blip r:embed="rId6" cstate="email"/>
            <a:srcRect/>
            <a:stretch>
              <a:fillRect/>
            </a:stretch>
          </p:blipFill>
          <p:spPr bwMode="auto">
            <a:xfrm>
              <a:off x="2285984" y="-976313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36" name="Picture 4" descr="C:\Users\User\Desktop\фото\1_swap_part1x3.jpg"/>
            <p:cNvPicPr>
              <a:picLocks noChangeAspect="1" noChangeArrowheads="1"/>
            </p:cNvPicPr>
            <p:nvPr/>
          </p:nvPicPr>
          <p:blipFill>
            <a:blip r:embed="rId7" cstate="email"/>
            <a:srcRect/>
            <a:stretch>
              <a:fillRect/>
            </a:stretch>
          </p:blipFill>
          <p:spPr bwMode="auto">
            <a:xfrm>
              <a:off x="4714876" y="-976313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42" name="Picture 10" descr="C:\Users\User\Desktop\фото\1_swap_part3x3.jpg"/>
            <p:cNvPicPr>
              <a:picLocks noChangeAspect="1" noChangeArrowheads="1"/>
            </p:cNvPicPr>
            <p:nvPr/>
          </p:nvPicPr>
          <p:blipFill>
            <a:blip r:embed="rId13" cstate="email"/>
            <a:srcRect/>
            <a:stretch>
              <a:fillRect/>
            </a:stretch>
          </p:blipFill>
          <p:spPr bwMode="auto">
            <a:xfrm>
              <a:off x="4714876" y="2857496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43" name="Picture 11" descr="C:\Users\User\Desktop\фото\1_swap_part4x1.jpg"/>
            <p:cNvPicPr>
              <a:picLocks noChangeAspect="1" noChangeArrowheads="1"/>
            </p:cNvPicPr>
            <p:nvPr/>
          </p:nvPicPr>
          <p:blipFill>
            <a:blip r:embed="rId14" cstate="email"/>
            <a:srcRect/>
            <a:stretch>
              <a:fillRect/>
            </a:stretch>
          </p:blipFill>
          <p:spPr bwMode="auto">
            <a:xfrm>
              <a:off x="-142908" y="4786322"/>
              <a:ext cx="2438400" cy="1962150"/>
            </a:xfrm>
            <a:prstGeom prst="rect">
              <a:avLst/>
            </a:prstGeom>
            <a:noFill/>
          </p:spPr>
        </p:pic>
        <p:pic>
          <p:nvPicPr>
            <p:cNvPr id="44" name="Picture 12" descr="C:\Users\User\Desktop\фото\1_swap_part4x2.jpg"/>
            <p:cNvPicPr>
              <a:picLocks noChangeAspect="1" noChangeArrowheads="1"/>
            </p:cNvPicPr>
            <p:nvPr/>
          </p:nvPicPr>
          <p:blipFill>
            <a:blip r:embed="rId15" cstate="email"/>
            <a:srcRect/>
            <a:stretch>
              <a:fillRect/>
            </a:stretch>
          </p:blipFill>
          <p:spPr bwMode="auto">
            <a:xfrm>
              <a:off x="2285984" y="4786322"/>
              <a:ext cx="2438400" cy="1962150"/>
            </a:xfrm>
            <a:prstGeom prst="rect">
              <a:avLst/>
            </a:prstGeom>
            <a:noFill/>
          </p:spPr>
        </p:pic>
        <p:pic>
          <p:nvPicPr>
            <p:cNvPr id="45" name="Picture 13" descr="C:\Users\User\Desktop\фото\1_swap_part4x3.jpg"/>
            <p:cNvPicPr>
              <a:picLocks noChangeAspect="1" noChangeArrowheads="1"/>
            </p:cNvPicPr>
            <p:nvPr/>
          </p:nvPicPr>
          <p:blipFill>
            <a:blip r:embed="rId16" cstate="email"/>
            <a:srcRect/>
            <a:stretch>
              <a:fillRect/>
            </a:stretch>
          </p:blipFill>
          <p:spPr bwMode="auto">
            <a:xfrm>
              <a:off x="4714876" y="4786322"/>
              <a:ext cx="2438400" cy="1962150"/>
            </a:xfrm>
            <a:prstGeom prst="rect">
              <a:avLst/>
            </a:prstGeom>
            <a:noFill/>
          </p:spPr>
        </p:pic>
      </p:grpSp>
      <p:sp>
        <p:nvSpPr>
          <p:cNvPr id="46" name="Прямоугольник 45"/>
          <p:cNvSpPr/>
          <p:nvPr/>
        </p:nvSpPr>
        <p:spPr>
          <a:xfrm>
            <a:off x="214282" y="285728"/>
            <a:ext cx="5786478" cy="6215106"/>
          </a:xfrm>
          <a:prstGeom prst="rect">
            <a:avLst/>
          </a:prstGeom>
          <a:noFill/>
          <a:ln w="127000" cap="sq" cmpd="thickThin">
            <a:solidFill>
              <a:srgbClr val="C00000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Скругленный прямоугольник 15"/>
          <p:cNvSpPr/>
          <p:nvPr/>
        </p:nvSpPr>
        <p:spPr>
          <a:xfrm>
            <a:off x="6300192" y="404664"/>
            <a:ext cx="2592288" cy="79208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C00000"/>
            </a:solidFill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ru-RU" sz="4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лилия</a:t>
            </a:r>
            <a:endParaRPr lang="ru-RU" sz="4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Скругленный прямоугольник 16">
            <a:hlinkClick r:id="" action="ppaction://noaction">
              <a:snd r:embed="rId2" name="Ой-ой-ой.wav"/>
            </a:hlinkClick>
          </p:cNvPr>
          <p:cNvSpPr/>
          <p:nvPr/>
        </p:nvSpPr>
        <p:spPr>
          <a:xfrm>
            <a:off x="6300192" y="1988840"/>
            <a:ext cx="2592288" cy="79208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ru-RU" sz="4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зв</a:t>
            </a:r>
            <a:r>
              <a:rPr lang="ru-RU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., 5 б.</a:t>
            </a:r>
            <a:endParaRPr lang="ru-RU" sz="4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Скругленный прямоугольник 17">
            <a:hlinkClick r:id="" action="ppaction://hlinkshowjump?jump=nextslide">
              <a:snd r:embed="rId3" name="Замечательно.wav"/>
            </a:hlinkClick>
          </p:cNvPr>
          <p:cNvSpPr/>
          <p:nvPr/>
        </p:nvSpPr>
        <p:spPr>
          <a:xfrm>
            <a:off x="6300192" y="3356992"/>
            <a:ext cx="2592288" cy="79208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ru-RU" sz="4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зв</a:t>
            </a:r>
            <a:r>
              <a:rPr lang="ru-RU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., 5 б.</a:t>
            </a:r>
            <a:endParaRPr lang="ru-RU" sz="4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Скругленный прямоугольник 18">
            <a:hlinkClick r:id="" action="ppaction://noaction">
              <a:snd r:embed="rId4" name="Нет-нет-нет.wav"/>
            </a:hlinkClick>
          </p:cNvPr>
          <p:cNvSpPr/>
          <p:nvPr/>
        </p:nvSpPr>
        <p:spPr>
          <a:xfrm>
            <a:off x="6300192" y="4797152"/>
            <a:ext cx="2592288" cy="79208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ru-RU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ru-RU" sz="4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зв</a:t>
            </a:r>
            <a:r>
              <a:rPr lang="ru-RU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., 5 б.</a:t>
            </a:r>
            <a:endParaRPr lang="ru-RU" sz="4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0" name="Группа 19"/>
          <p:cNvGrpSpPr/>
          <p:nvPr/>
        </p:nvGrpSpPr>
        <p:grpSpPr>
          <a:xfrm>
            <a:off x="214282" y="285728"/>
            <a:ext cx="5786478" cy="6176992"/>
            <a:chOff x="-142908" y="-976313"/>
            <a:chExt cx="7296184" cy="7724785"/>
          </a:xfrm>
        </p:grpSpPr>
        <p:pic>
          <p:nvPicPr>
            <p:cNvPr id="21" name="Picture 2" descr="C:\Users\User\Desktop\фото\1_swap_part1x1.jpg"/>
            <p:cNvPicPr>
              <a:picLocks noChangeAspect="1" noChangeArrowheads="1"/>
            </p:cNvPicPr>
            <p:nvPr/>
          </p:nvPicPr>
          <p:blipFill>
            <a:blip r:embed="rId5" cstate="email">
              <a:grayscl/>
            </a:blip>
            <a:srcRect/>
            <a:stretch>
              <a:fillRect/>
            </a:stretch>
          </p:blipFill>
          <p:spPr bwMode="auto">
            <a:xfrm>
              <a:off x="-142908" y="-976313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22" name="Picture 3" descr="C:\Users\User\Desktop\фото\1_swap_part1x2.jpg"/>
            <p:cNvPicPr>
              <a:picLocks noChangeAspect="1" noChangeArrowheads="1"/>
            </p:cNvPicPr>
            <p:nvPr/>
          </p:nvPicPr>
          <p:blipFill>
            <a:blip r:embed="rId6" cstate="email">
              <a:grayscl/>
            </a:blip>
            <a:srcRect/>
            <a:stretch>
              <a:fillRect/>
            </a:stretch>
          </p:blipFill>
          <p:spPr bwMode="auto">
            <a:xfrm>
              <a:off x="2285984" y="-976313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23" name="Picture 4" descr="C:\Users\User\Desktop\фото\1_swap_part1x3.jpg"/>
            <p:cNvPicPr>
              <a:picLocks noChangeAspect="1" noChangeArrowheads="1"/>
            </p:cNvPicPr>
            <p:nvPr/>
          </p:nvPicPr>
          <p:blipFill>
            <a:blip r:embed="rId7" cstate="email">
              <a:grayscl/>
            </a:blip>
            <a:srcRect/>
            <a:stretch>
              <a:fillRect/>
            </a:stretch>
          </p:blipFill>
          <p:spPr bwMode="auto">
            <a:xfrm>
              <a:off x="4714876" y="-976313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24" name="Picture 5" descr="C:\Users\User\Desktop\фото\1_swap_part2x1.jpg"/>
            <p:cNvPicPr>
              <a:picLocks noChangeAspect="1" noChangeArrowheads="1"/>
            </p:cNvPicPr>
            <p:nvPr/>
          </p:nvPicPr>
          <p:blipFill>
            <a:blip r:embed="rId8" cstate="email">
              <a:grayscl/>
            </a:blip>
            <a:srcRect/>
            <a:stretch>
              <a:fillRect/>
            </a:stretch>
          </p:blipFill>
          <p:spPr bwMode="auto">
            <a:xfrm>
              <a:off x="-142908" y="928670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25" name="Picture 6" descr="C:\Users\User\Desktop\фото\1_swap_part2x2.jpg"/>
            <p:cNvPicPr>
              <a:picLocks noChangeAspect="1" noChangeArrowheads="1"/>
            </p:cNvPicPr>
            <p:nvPr/>
          </p:nvPicPr>
          <p:blipFill>
            <a:blip r:embed="rId9" cstate="email">
              <a:grayscl/>
            </a:blip>
            <a:srcRect/>
            <a:stretch>
              <a:fillRect/>
            </a:stretch>
          </p:blipFill>
          <p:spPr bwMode="auto">
            <a:xfrm>
              <a:off x="2285984" y="928670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26" name="Picture 7" descr="C:\Users\User\Desktop\фото\1_swap_part2x3.jpg"/>
            <p:cNvPicPr>
              <a:picLocks noChangeAspect="1" noChangeArrowheads="1"/>
            </p:cNvPicPr>
            <p:nvPr/>
          </p:nvPicPr>
          <p:blipFill>
            <a:blip r:embed="rId10" cstate="email">
              <a:grayscl/>
            </a:blip>
            <a:srcRect/>
            <a:stretch>
              <a:fillRect/>
            </a:stretch>
          </p:blipFill>
          <p:spPr bwMode="auto">
            <a:xfrm>
              <a:off x="4714876" y="928670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27" name="Picture 8" descr="C:\Users\User\Desktop\фото\1_swap_part3x1.jpg"/>
            <p:cNvPicPr>
              <a:picLocks noChangeAspect="1" noChangeArrowheads="1"/>
            </p:cNvPicPr>
            <p:nvPr/>
          </p:nvPicPr>
          <p:blipFill>
            <a:blip r:embed="rId11" cstate="email">
              <a:grayscl/>
            </a:blip>
            <a:srcRect/>
            <a:stretch>
              <a:fillRect/>
            </a:stretch>
          </p:blipFill>
          <p:spPr bwMode="auto">
            <a:xfrm>
              <a:off x="-142908" y="2857496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28" name="Picture 9" descr="C:\Users\User\Desktop\фото\1_swap_part3x2.jpg"/>
            <p:cNvPicPr>
              <a:picLocks noChangeAspect="1" noChangeArrowheads="1"/>
            </p:cNvPicPr>
            <p:nvPr/>
          </p:nvPicPr>
          <p:blipFill>
            <a:blip r:embed="rId12" cstate="email">
              <a:grayscl/>
            </a:blip>
            <a:srcRect/>
            <a:stretch>
              <a:fillRect/>
            </a:stretch>
          </p:blipFill>
          <p:spPr bwMode="auto">
            <a:xfrm>
              <a:off x="2285984" y="2857496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29" name="Picture 10" descr="C:\Users\User\Desktop\фото\1_swap_part3x3.jpg"/>
            <p:cNvPicPr>
              <a:picLocks noChangeAspect="1" noChangeArrowheads="1"/>
            </p:cNvPicPr>
            <p:nvPr/>
          </p:nvPicPr>
          <p:blipFill>
            <a:blip r:embed="rId13" cstate="email">
              <a:grayscl/>
            </a:blip>
            <a:srcRect/>
            <a:stretch>
              <a:fillRect/>
            </a:stretch>
          </p:blipFill>
          <p:spPr bwMode="auto">
            <a:xfrm>
              <a:off x="4714876" y="2857496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30" name="Picture 11" descr="C:\Users\User\Desktop\фото\1_swap_part4x1.jpg"/>
            <p:cNvPicPr>
              <a:picLocks noChangeAspect="1" noChangeArrowheads="1"/>
            </p:cNvPicPr>
            <p:nvPr/>
          </p:nvPicPr>
          <p:blipFill>
            <a:blip r:embed="rId14" cstate="email">
              <a:grayscl/>
            </a:blip>
            <a:srcRect/>
            <a:stretch>
              <a:fillRect/>
            </a:stretch>
          </p:blipFill>
          <p:spPr bwMode="auto">
            <a:xfrm>
              <a:off x="-142908" y="4786322"/>
              <a:ext cx="2438400" cy="1962150"/>
            </a:xfrm>
            <a:prstGeom prst="rect">
              <a:avLst/>
            </a:prstGeom>
            <a:noFill/>
          </p:spPr>
        </p:pic>
        <p:pic>
          <p:nvPicPr>
            <p:cNvPr id="31" name="Picture 12" descr="C:\Users\User\Desktop\фото\1_swap_part4x2.jpg"/>
            <p:cNvPicPr>
              <a:picLocks noChangeAspect="1" noChangeArrowheads="1"/>
            </p:cNvPicPr>
            <p:nvPr/>
          </p:nvPicPr>
          <p:blipFill>
            <a:blip r:embed="rId15" cstate="email">
              <a:grayscl/>
            </a:blip>
            <a:srcRect/>
            <a:stretch>
              <a:fillRect/>
            </a:stretch>
          </p:blipFill>
          <p:spPr bwMode="auto">
            <a:xfrm>
              <a:off x="2285984" y="4786322"/>
              <a:ext cx="2438400" cy="1962150"/>
            </a:xfrm>
            <a:prstGeom prst="rect">
              <a:avLst/>
            </a:prstGeom>
            <a:noFill/>
          </p:spPr>
        </p:pic>
        <p:pic>
          <p:nvPicPr>
            <p:cNvPr id="32" name="Picture 13" descr="C:\Users\User\Desktop\фото\1_swap_part4x3.jpg"/>
            <p:cNvPicPr>
              <a:picLocks noChangeAspect="1" noChangeArrowheads="1"/>
            </p:cNvPicPr>
            <p:nvPr/>
          </p:nvPicPr>
          <p:blipFill>
            <a:blip r:embed="rId16" cstate="email">
              <a:grayscl/>
            </a:blip>
            <a:srcRect/>
            <a:stretch>
              <a:fillRect/>
            </a:stretch>
          </p:blipFill>
          <p:spPr bwMode="auto">
            <a:xfrm>
              <a:off x="4714876" y="4786322"/>
              <a:ext cx="2438400" cy="1962150"/>
            </a:xfrm>
            <a:prstGeom prst="rect">
              <a:avLst/>
            </a:prstGeom>
            <a:noFill/>
          </p:spPr>
        </p:pic>
      </p:grpSp>
      <p:grpSp>
        <p:nvGrpSpPr>
          <p:cNvPr id="33" name="Группа 32"/>
          <p:cNvGrpSpPr/>
          <p:nvPr/>
        </p:nvGrpSpPr>
        <p:grpSpPr>
          <a:xfrm>
            <a:off x="214282" y="285728"/>
            <a:ext cx="5786478" cy="6176992"/>
            <a:chOff x="-142908" y="-976313"/>
            <a:chExt cx="7296184" cy="7724785"/>
          </a:xfrm>
        </p:grpSpPr>
        <p:pic>
          <p:nvPicPr>
            <p:cNvPr id="34" name="Picture 2" descr="C:\Users\User\Desktop\фото\1_swap_part1x1.jpg"/>
            <p:cNvPicPr>
              <a:picLocks noChangeAspect="1" noChangeArrowheads="1"/>
            </p:cNvPicPr>
            <p:nvPr/>
          </p:nvPicPr>
          <p:blipFill>
            <a:blip r:embed="rId5" cstate="email"/>
            <a:srcRect/>
            <a:stretch>
              <a:fillRect/>
            </a:stretch>
          </p:blipFill>
          <p:spPr bwMode="auto">
            <a:xfrm>
              <a:off x="-142908" y="-976313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35" name="Picture 3" descr="C:\Users\User\Desktop\фото\1_swap_part1x2.jpg"/>
            <p:cNvPicPr>
              <a:picLocks noChangeAspect="1" noChangeArrowheads="1"/>
            </p:cNvPicPr>
            <p:nvPr/>
          </p:nvPicPr>
          <p:blipFill>
            <a:blip r:embed="rId6" cstate="email"/>
            <a:srcRect/>
            <a:stretch>
              <a:fillRect/>
            </a:stretch>
          </p:blipFill>
          <p:spPr bwMode="auto">
            <a:xfrm>
              <a:off x="2285984" y="-976313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36" name="Picture 4" descr="C:\Users\User\Desktop\фото\1_swap_part1x3.jpg"/>
            <p:cNvPicPr>
              <a:picLocks noChangeAspect="1" noChangeArrowheads="1"/>
            </p:cNvPicPr>
            <p:nvPr/>
          </p:nvPicPr>
          <p:blipFill>
            <a:blip r:embed="rId7" cstate="email"/>
            <a:srcRect/>
            <a:stretch>
              <a:fillRect/>
            </a:stretch>
          </p:blipFill>
          <p:spPr bwMode="auto">
            <a:xfrm>
              <a:off x="4714876" y="-976313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38" name="Picture 6" descr="C:\Users\User\Desktop\фото\1_swap_part2x2.jpg"/>
            <p:cNvPicPr>
              <a:picLocks noChangeAspect="1" noChangeArrowheads="1"/>
            </p:cNvPicPr>
            <p:nvPr/>
          </p:nvPicPr>
          <p:blipFill>
            <a:blip r:embed="rId9" cstate="email"/>
            <a:srcRect/>
            <a:stretch>
              <a:fillRect/>
            </a:stretch>
          </p:blipFill>
          <p:spPr bwMode="auto">
            <a:xfrm>
              <a:off x="2285984" y="928670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42" name="Picture 10" descr="C:\Users\User\Desktop\фото\1_swap_part3x3.jpg"/>
            <p:cNvPicPr>
              <a:picLocks noChangeAspect="1" noChangeArrowheads="1"/>
            </p:cNvPicPr>
            <p:nvPr/>
          </p:nvPicPr>
          <p:blipFill>
            <a:blip r:embed="rId13" cstate="email"/>
            <a:srcRect/>
            <a:stretch>
              <a:fillRect/>
            </a:stretch>
          </p:blipFill>
          <p:spPr bwMode="auto">
            <a:xfrm>
              <a:off x="4714876" y="2857496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43" name="Picture 11" descr="C:\Users\User\Desktop\фото\1_swap_part4x1.jpg"/>
            <p:cNvPicPr>
              <a:picLocks noChangeAspect="1" noChangeArrowheads="1"/>
            </p:cNvPicPr>
            <p:nvPr/>
          </p:nvPicPr>
          <p:blipFill>
            <a:blip r:embed="rId14" cstate="email"/>
            <a:srcRect/>
            <a:stretch>
              <a:fillRect/>
            </a:stretch>
          </p:blipFill>
          <p:spPr bwMode="auto">
            <a:xfrm>
              <a:off x="-142908" y="4786322"/>
              <a:ext cx="2438400" cy="1962150"/>
            </a:xfrm>
            <a:prstGeom prst="rect">
              <a:avLst/>
            </a:prstGeom>
            <a:noFill/>
          </p:spPr>
        </p:pic>
        <p:pic>
          <p:nvPicPr>
            <p:cNvPr id="44" name="Picture 12" descr="C:\Users\User\Desktop\фото\1_swap_part4x2.jpg"/>
            <p:cNvPicPr>
              <a:picLocks noChangeAspect="1" noChangeArrowheads="1"/>
            </p:cNvPicPr>
            <p:nvPr/>
          </p:nvPicPr>
          <p:blipFill>
            <a:blip r:embed="rId15" cstate="email"/>
            <a:srcRect/>
            <a:stretch>
              <a:fillRect/>
            </a:stretch>
          </p:blipFill>
          <p:spPr bwMode="auto">
            <a:xfrm>
              <a:off x="2285984" y="4786322"/>
              <a:ext cx="2438400" cy="1962150"/>
            </a:xfrm>
            <a:prstGeom prst="rect">
              <a:avLst/>
            </a:prstGeom>
            <a:noFill/>
          </p:spPr>
        </p:pic>
        <p:pic>
          <p:nvPicPr>
            <p:cNvPr id="45" name="Picture 13" descr="C:\Users\User\Desktop\фото\1_swap_part4x3.jpg"/>
            <p:cNvPicPr>
              <a:picLocks noChangeAspect="1" noChangeArrowheads="1"/>
            </p:cNvPicPr>
            <p:nvPr/>
          </p:nvPicPr>
          <p:blipFill>
            <a:blip r:embed="rId16" cstate="email"/>
            <a:srcRect/>
            <a:stretch>
              <a:fillRect/>
            </a:stretch>
          </p:blipFill>
          <p:spPr bwMode="auto">
            <a:xfrm>
              <a:off x="4714876" y="4786322"/>
              <a:ext cx="2438400" cy="1962150"/>
            </a:xfrm>
            <a:prstGeom prst="rect">
              <a:avLst/>
            </a:prstGeom>
            <a:noFill/>
          </p:spPr>
        </p:pic>
      </p:grpSp>
      <p:sp>
        <p:nvSpPr>
          <p:cNvPr id="46" name="Прямоугольник 45"/>
          <p:cNvSpPr/>
          <p:nvPr/>
        </p:nvSpPr>
        <p:spPr>
          <a:xfrm>
            <a:off x="214282" y="285728"/>
            <a:ext cx="5786478" cy="6215106"/>
          </a:xfrm>
          <a:prstGeom prst="rect">
            <a:avLst/>
          </a:prstGeom>
          <a:noFill/>
          <a:ln w="127000" cap="sq" cmpd="thickThin">
            <a:solidFill>
              <a:srgbClr val="C00000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Скругленный прямоугольник 15"/>
          <p:cNvSpPr/>
          <p:nvPr/>
        </p:nvSpPr>
        <p:spPr>
          <a:xfrm>
            <a:off x="6300192" y="404664"/>
            <a:ext cx="2592288" cy="79208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C00000"/>
            </a:solidFill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ru-RU" sz="4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Юрий</a:t>
            </a:r>
            <a:endParaRPr lang="ru-RU" sz="4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Скругленный прямоугольник 16">
            <a:hlinkClick r:id="" action="ppaction://noaction">
              <a:snd r:embed="rId2" name="Ой-ой-ой.wav"/>
            </a:hlinkClick>
          </p:cNvPr>
          <p:cNvSpPr/>
          <p:nvPr/>
        </p:nvSpPr>
        <p:spPr>
          <a:xfrm>
            <a:off x="6300192" y="1988840"/>
            <a:ext cx="2592288" cy="79208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ru-RU" sz="4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зв</a:t>
            </a:r>
            <a:r>
              <a:rPr lang="ru-RU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., 4 б.</a:t>
            </a:r>
            <a:endParaRPr lang="ru-RU" sz="4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Скругленный прямоугольник 17">
            <a:hlinkClick r:id="" action="ppaction://noaction">
              <a:snd r:embed="rId3" name="Подумай.wav"/>
            </a:hlinkClick>
          </p:cNvPr>
          <p:cNvSpPr/>
          <p:nvPr/>
        </p:nvSpPr>
        <p:spPr>
          <a:xfrm>
            <a:off x="6300192" y="3356992"/>
            <a:ext cx="2592288" cy="79208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ru-RU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ru-RU" sz="4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зв</a:t>
            </a:r>
            <a:r>
              <a:rPr lang="ru-RU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., 4 б.</a:t>
            </a:r>
            <a:endParaRPr lang="ru-RU" sz="4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Скругленный прямоугольник 18">
            <a:hlinkClick r:id="" action="ppaction://hlinkshowjump?jump=nextslide">
              <a:snd r:embed="rId4" name="Верно.wav"/>
            </a:hlinkClick>
          </p:cNvPr>
          <p:cNvSpPr/>
          <p:nvPr/>
        </p:nvSpPr>
        <p:spPr>
          <a:xfrm>
            <a:off x="6300192" y="4797152"/>
            <a:ext cx="2592288" cy="79208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ru-RU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5 </a:t>
            </a:r>
            <a:r>
              <a:rPr lang="ru-RU" sz="4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зв</a:t>
            </a:r>
            <a:r>
              <a:rPr lang="ru-RU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., 4 б.</a:t>
            </a:r>
            <a:endParaRPr lang="ru-RU" sz="4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0" name="Группа 19"/>
          <p:cNvGrpSpPr/>
          <p:nvPr/>
        </p:nvGrpSpPr>
        <p:grpSpPr>
          <a:xfrm>
            <a:off x="214282" y="285728"/>
            <a:ext cx="5786478" cy="6176992"/>
            <a:chOff x="-142908" y="-976313"/>
            <a:chExt cx="7296184" cy="7724785"/>
          </a:xfrm>
        </p:grpSpPr>
        <p:pic>
          <p:nvPicPr>
            <p:cNvPr id="21" name="Picture 2" descr="C:\Users\User\Desktop\фото\1_swap_part1x1.jpg"/>
            <p:cNvPicPr>
              <a:picLocks noChangeAspect="1" noChangeArrowheads="1"/>
            </p:cNvPicPr>
            <p:nvPr/>
          </p:nvPicPr>
          <p:blipFill>
            <a:blip r:embed="rId5" cstate="email">
              <a:grayscl/>
            </a:blip>
            <a:srcRect/>
            <a:stretch>
              <a:fillRect/>
            </a:stretch>
          </p:blipFill>
          <p:spPr bwMode="auto">
            <a:xfrm>
              <a:off x="-142908" y="-976313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22" name="Picture 3" descr="C:\Users\User\Desktop\фото\1_swap_part1x2.jpg"/>
            <p:cNvPicPr>
              <a:picLocks noChangeAspect="1" noChangeArrowheads="1"/>
            </p:cNvPicPr>
            <p:nvPr/>
          </p:nvPicPr>
          <p:blipFill>
            <a:blip r:embed="rId6" cstate="email">
              <a:grayscl/>
            </a:blip>
            <a:srcRect/>
            <a:stretch>
              <a:fillRect/>
            </a:stretch>
          </p:blipFill>
          <p:spPr bwMode="auto">
            <a:xfrm>
              <a:off x="2285984" y="-976313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23" name="Picture 4" descr="C:\Users\User\Desktop\фото\1_swap_part1x3.jpg"/>
            <p:cNvPicPr>
              <a:picLocks noChangeAspect="1" noChangeArrowheads="1"/>
            </p:cNvPicPr>
            <p:nvPr/>
          </p:nvPicPr>
          <p:blipFill>
            <a:blip r:embed="rId7" cstate="email">
              <a:grayscl/>
            </a:blip>
            <a:srcRect/>
            <a:stretch>
              <a:fillRect/>
            </a:stretch>
          </p:blipFill>
          <p:spPr bwMode="auto">
            <a:xfrm>
              <a:off x="4714876" y="-976313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24" name="Picture 5" descr="C:\Users\User\Desktop\фото\1_swap_part2x1.jpg"/>
            <p:cNvPicPr>
              <a:picLocks noChangeAspect="1" noChangeArrowheads="1"/>
            </p:cNvPicPr>
            <p:nvPr/>
          </p:nvPicPr>
          <p:blipFill>
            <a:blip r:embed="rId8" cstate="email">
              <a:grayscl/>
            </a:blip>
            <a:srcRect/>
            <a:stretch>
              <a:fillRect/>
            </a:stretch>
          </p:blipFill>
          <p:spPr bwMode="auto">
            <a:xfrm>
              <a:off x="-142908" y="928670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25" name="Picture 6" descr="C:\Users\User\Desktop\фото\1_swap_part2x2.jpg"/>
            <p:cNvPicPr>
              <a:picLocks noChangeAspect="1" noChangeArrowheads="1"/>
            </p:cNvPicPr>
            <p:nvPr/>
          </p:nvPicPr>
          <p:blipFill>
            <a:blip r:embed="rId9" cstate="email">
              <a:grayscl/>
            </a:blip>
            <a:srcRect/>
            <a:stretch>
              <a:fillRect/>
            </a:stretch>
          </p:blipFill>
          <p:spPr bwMode="auto">
            <a:xfrm>
              <a:off x="2285984" y="928670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26" name="Picture 7" descr="C:\Users\User\Desktop\фото\1_swap_part2x3.jpg"/>
            <p:cNvPicPr>
              <a:picLocks noChangeAspect="1" noChangeArrowheads="1"/>
            </p:cNvPicPr>
            <p:nvPr/>
          </p:nvPicPr>
          <p:blipFill>
            <a:blip r:embed="rId10" cstate="email">
              <a:grayscl/>
            </a:blip>
            <a:srcRect/>
            <a:stretch>
              <a:fillRect/>
            </a:stretch>
          </p:blipFill>
          <p:spPr bwMode="auto">
            <a:xfrm>
              <a:off x="4714876" y="928670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27" name="Picture 8" descr="C:\Users\User\Desktop\фото\1_swap_part3x1.jpg"/>
            <p:cNvPicPr>
              <a:picLocks noChangeAspect="1" noChangeArrowheads="1"/>
            </p:cNvPicPr>
            <p:nvPr/>
          </p:nvPicPr>
          <p:blipFill>
            <a:blip r:embed="rId11" cstate="email">
              <a:grayscl/>
            </a:blip>
            <a:srcRect/>
            <a:stretch>
              <a:fillRect/>
            </a:stretch>
          </p:blipFill>
          <p:spPr bwMode="auto">
            <a:xfrm>
              <a:off x="-142908" y="2857496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28" name="Picture 9" descr="C:\Users\User\Desktop\фото\1_swap_part3x2.jpg"/>
            <p:cNvPicPr>
              <a:picLocks noChangeAspect="1" noChangeArrowheads="1"/>
            </p:cNvPicPr>
            <p:nvPr/>
          </p:nvPicPr>
          <p:blipFill>
            <a:blip r:embed="rId12" cstate="email">
              <a:grayscl/>
            </a:blip>
            <a:srcRect/>
            <a:stretch>
              <a:fillRect/>
            </a:stretch>
          </p:blipFill>
          <p:spPr bwMode="auto">
            <a:xfrm>
              <a:off x="2285984" y="2857496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29" name="Picture 10" descr="C:\Users\User\Desktop\фото\1_swap_part3x3.jpg"/>
            <p:cNvPicPr>
              <a:picLocks noChangeAspect="1" noChangeArrowheads="1"/>
            </p:cNvPicPr>
            <p:nvPr/>
          </p:nvPicPr>
          <p:blipFill>
            <a:blip r:embed="rId13" cstate="email">
              <a:grayscl/>
            </a:blip>
            <a:srcRect/>
            <a:stretch>
              <a:fillRect/>
            </a:stretch>
          </p:blipFill>
          <p:spPr bwMode="auto">
            <a:xfrm>
              <a:off x="4714876" y="2857496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30" name="Picture 11" descr="C:\Users\User\Desktop\фото\1_swap_part4x1.jpg"/>
            <p:cNvPicPr>
              <a:picLocks noChangeAspect="1" noChangeArrowheads="1"/>
            </p:cNvPicPr>
            <p:nvPr/>
          </p:nvPicPr>
          <p:blipFill>
            <a:blip r:embed="rId14" cstate="email">
              <a:grayscl/>
            </a:blip>
            <a:srcRect/>
            <a:stretch>
              <a:fillRect/>
            </a:stretch>
          </p:blipFill>
          <p:spPr bwMode="auto">
            <a:xfrm>
              <a:off x="-142908" y="4786322"/>
              <a:ext cx="2438400" cy="1962150"/>
            </a:xfrm>
            <a:prstGeom prst="rect">
              <a:avLst/>
            </a:prstGeom>
            <a:noFill/>
          </p:spPr>
        </p:pic>
        <p:pic>
          <p:nvPicPr>
            <p:cNvPr id="31" name="Picture 12" descr="C:\Users\User\Desktop\фото\1_swap_part4x2.jpg"/>
            <p:cNvPicPr>
              <a:picLocks noChangeAspect="1" noChangeArrowheads="1"/>
            </p:cNvPicPr>
            <p:nvPr/>
          </p:nvPicPr>
          <p:blipFill>
            <a:blip r:embed="rId15" cstate="email">
              <a:grayscl/>
            </a:blip>
            <a:srcRect/>
            <a:stretch>
              <a:fillRect/>
            </a:stretch>
          </p:blipFill>
          <p:spPr bwMode="auto">
            <a:xfrm>
              <a:off x="2285984" y="4786322"/>
              <a:ext cx="2438400" cy="1962150"/>
            </a:xfrm>
            <a:prstGeom prst="rect">
              <a:avLst/>
            </a:prstGeom>
            <a:noFill/>
          </p:spPr>
        </p:pic>
        <p:pic>
          <p:nvPicPr>
            <p:cNvPr id="32" name="Picture 13" descr="C:\Users\User\Desktop\фото\1_swap_part4x3.jpg"/>
            <p:cNvPicPr>
              <a:picLocks noChangeAspect="1" noChangeArrowheads="1"/>
            </p:cNvPicPr>
            <p:nvPr/>
          </p:nvPicPr>
          <p:blipFill>
            <a:blip r:embed="rId16" cstate="email">
              <a:grayscl/>
            </a:blip>
            <a:srcRect/>
            <a:stretch>
              <a:fillRect/>
            </a:stretch>
          </p:blipFill>
          <p:spPr bwMode="auto">
            <a:xfrm>
              <a:off x="4714876" y="4786322"/>
              <a:ext cx="2438400" cy="1962150"/>
            </a:xfrm>
            <a:prstGeom prst="rect">
              <a:avLst/>
            </a:prstGeom>
            <a:noFill/>
          </p:spPr>
        </p:pic>
      </p:grpSp>
      <p:grpSp>
        <p:nvGrpSpPr>
          <p:cNvPr id="33" name="Группа 32"/>
          <p:cNvGrpSpPr/>
          <p:nvPr/>
        </p:nvGrpSpPr>
        <p:grpSpPr>
          <a:xfrm>
            <a:off x="214282" y="285728"/>
            <a:ext cx="5786478" cy="6176992"/>
            <a:chOff x="-142908" y="-976313"/>
            <a:chExt cx="7296184" cy="7724785"/>
          </a:xfrm>
        </p:grpSpPr>
        <p:pic>
          <p:nvPicPr>
            <p:cNvPr id="34" name="Picture 2" descr="C:\Users\User\Desktop\фото\1_swap_part1x1.jpg"/>
            <p:cNvPicPr>
              <a:picLocks noChangeAspect="1" noChangeArrowheads="1"/>
            </p:cNvPicPr>
            <p:nvPr/>
          </p:nvPicPr>
          <p:blipFill>
            <a:blip r:embed="rId5" cstate="email"/>
            <a:srcRect/>
            <a:stretch>
              <a:fillRect/>
            </a:stretch>
          </p:blipFill>
          <p:spPr bwMode="auto">
            <a:xfrm>
              <a:off x="-142908" y="-976313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35" name="Picture 3" descr="C:\Users\User\Desktop\фото\1_swap_part1x2.jpg"/>
            <p:cNvPicPr>
              <a:picLocks noChangeAspect="1" noChangeArrowheads="1"/>
            </p:cNvPicPr>
            <p:nvPr/>
          </p:nvPicPr>
          <p:blipFill>
            <a:blip r:embed="rId6" cstate="email"/>
            <a:srcRect/>
            <a:stretch>
              <a:fillRect/>
            </a:stretch>
          </p:blipFill>
          <p:spPr bwMode="auto">
            <a:xfrm>
              <a:off x="2285984" y="-976313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36" name="Picture 4" descr="C:\Users\User\Desktop\фото\1_swap_part1x3.jpg"/>
            <p:cNvPicPr>
              <a:picLocks noChangeAspect="1" noChangeArrowheads="1"/>
            </p:cNvPicPr>
            <p:nvPr/>
          </p:nvPicPr>
          <p:blipFill>
            <a:blip r:embed="rId7" cstate="email"/>
            <a:srcRect/>
            <a:stretch>
              <a:fillRect/>
            </a:stretch>
          </p:blipFill>
          <p:spPr bwMode="auto">
            <a:xfrm>
              <a:off x="4714876" y="-976313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38" name="Picture 6" descr="C:\Users\User\Desktop\фото\1_swap_part2x2.jpg"/>
            <p:cNvPicPr>
              <a:picLocks noChangeAspect="1" noChangeArrowheads="1"/>
            </p:cNvPicPr>
            <p:nvPr/>
          </p:nvPicPr>
          <p:blipFill>
            <a:blip r:embed="rId9" cstate="email"/>
            <a:srcRect/>
            <a:stretch>
              <a:fillRect/>
            </a:stretch>
          </p:blipFill>
          <p:spPr bwMode="auto">
            <a:xfrm>
              <a:off x="2285984" y="928670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39" name="Picture 7" descr="C:\Users\User\Desktop\фото\1_swap_part2x3.jpg"/>
            <p:cNvPicPr>
              <a:picLocks noChangeAspect="1" noChangeArrowheads="1"/>
            </p:cNvPicPr>
            <p:nvPr/>
          </p:nvPicPr>
          <p:blipFill>
            <a:blip r:embed="rId10" cstate="email"/>
            <a:srcRect/>
            <a:stretch>
              <a:fillRect/>
            </a:stretch>
          </p:blipFill>
          <p:spPr bwMode="auto">
            <a:xfrm>
              <a:off x="4714876" y="928670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42" name="Picture 10" descr="C:\Users\User\Desktop\фото\1_swap_part3x3.jpg"/>
            <p:cNvPicPr>
              <a:picLocks noChangeAspect="1" noChangeArrowheads="1"/>
            </p:cNvPicPr>
            <p:nvPr/>
          </p:nvPicPr>
          <p:blipFill>
            <a:blip r:embed="rId13" cstate="email"/>
            <a:srcRect/>
            <a:stretch>
              <a:fillRect/>
            </a:stretch>
          </p:blipFill>
          <p:spPr bwMode="auto">
            <a:xfrm>
              <a:off x="4714876" y="2857496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43" name="Picture 11" descr="C:\Users\User\Desktop\фото\1_swap_part4x1.jpg"/>
            <p:cNvPicPr>
              <a:picLocks noChangeAspect="1" noChangeArrowheads="1"/>
            </p:cNvPicPr>
            <p:nvPr/>
          </p:nvPicPr>
          <p:blipFill>
            <a:blip r:embed="rId14" cstate="email"/>
            <a:srcRect/>
            <a:stretch>
              <a:fillRect/>
            </a:stretch>
          </p:blipFill>
          <p:spPr bwMode="auto">
            <a:xfrm>
              <a:off x="-142908" y="4786322"/>
              <a:ext cx="2438400" cy="1962150"/>
            </a:xfrm>
            <a:prstGeom prst="rect">
              <a:avLst/>
            </a:prstGeom>
            <a:noFill/>
          </p:spPr>
        </p:pic>
        <p:pic>
          <p:nvPicPr>
            <p:cNvPr id="44" name="Picture 12" descr="C:\Users\User\Desktop\фото\1_swap_part4x2.jpg"/>
            <p:cNvPicPr>
              <a:picLocks noChangeAspect="1" noChangeArrowheads="1"/>
            </p:cNvPicPr>
            <p:nvPr/>
          </p:nvPicPr>
          <p:blipFill>
            <a:blip r:embed="rId15" cstate="email"/>
            <a:srcRect/>
            <a:stretch>
              <a:fillRect/>
            </a:stretch>
          </p:blipFill>
          <p:spPr bwMode="auto">
            <a:xfrm>
              <a:off x="2285984" y="4786322"/>
              <a:ext cx="2438400" cy="1962150"/>
            </a:xfrm>
            <a:prstGeom prst="rect">
              <a:avLst/>
            </a:prstGeom>
            <a:noFill/>
          </p:spPr>
        </p:pic>
        <p:pic>
          <p:nvPicPr>
            <p:cNvPr id="45" name="Picture 13" descr="C:\Users\User\Desktop\фото\1_swap_part4x3.jpg"/>
            <p:cNvPicPr>
              <a:picLocks noChangeAspect="1" noChangeArrowheads="1"/>
            </p:cNvPicPr>
            <p:nvPr/>
          </p:nvPicPr>
          <p:blipFill>
            <a:blip r:embed="rId16" cstate="email"/>
            <a:srcRect/>
            <a:stretch>
              <a:fillRect/>
            </a:stretch>
          </p:blipFill>
          <p:spPr bwMode="auto">
            <a:xfrm>
              <a:off x="4714876" y="4786322"/>
              <a:ext cx="2438400" cy="1962150"/>
            </a:xfrm>
            <a:prstGeom prst="rect">
              <a:avLst/>
            </a:prstGeom>
            <a:noFill/>
          </p:spPr>
        </p:pic>
      </p:grpSp>
      <p:sp>
        <p:nvSpPr>
          <p:cNvPr id="46" name="Прямоугольник 45"/>
          <p:cNvSpPr/>
          <p:nvPr/>
        </p:nvSpPr>
        <p:spPr>
          <a:xfrm>
            <a:off x="214282" y="285728"/>
            <a:ext cx="5786478" cy="6215106"/>
          </a:xfrm>
          <a:prstGeom prst="rect">
            <a:avLst/>
          </a:prstGeom>
          <a:noFill/>
          <a:ln w="127000" cap="sq" cmpd="thickThin">
            <a:solidFill>
              <a:srgbClr val="C00000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Скругленный прямоугольник 15"/>
          <p:cNvSpPr/>
          <p:nvPr/>
        </p:nvSpPr>
        <p:spPr>
          <a:xfrm>
            <a:off x="6300192" y="404664"/>
            <a:ext cx="2592288" cy="79208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C00000"/>
            </a:solidFill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ru-RU" sz="4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ягода</a:t>
            </a:r>
            <a:endParaRPr lang="ru-RU" sz="4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Скругленный прямоугольник 16">
            <a:hlinkClick r:id="" action="ppaction://noaction">
              <a:snd r:embed="rId2" name="Ой-ой-ой.wav"/>
            </a:hlinkClick>
          </p:cNvPr>
          <p:cNvSpPr/>
          <p:nvPr/>
        </p:nvSpPr>
        <p:spPr>
          <a:xfrm>
            <a:off x="6300192" y="1988840"/>
            <a:ext cx="2592288" cy="79208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ru-RU" sz="4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зв</a:t>
            </a:r>
            <a:r>
              <a:rPr lang="ru-RU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., 5 б.</a:t>
            </a:r>
            <a:endParaRPr lang="ru-RU" sz="4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Скругленный прямоугольник 17">
            <a:hlinkClick r:id="" action="ppaction://hlinkshowjump?jump=nextslide">
              <a:snd r:embed="rId3" name="Умница.wav"/>
            </a:hlinkClick>
          </p:cNvPr>
          <p:cNvSpPr/>
          <p:nvPr/>
        </p:nvSpPr>
        <p:spPr>
          <a:xfrm>
            <a:off x="6300192" y="3356992"/>
            <a:ext cx="2592288" cy="79208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ru-RU" sz="4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зв</a:t>
            </a:r>
            <a:r>
              <a:rPr lang="ru-RU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., 5 б.</a:t>
            </a:r>
            <a:endParaRPr lang="ru-RU" sz="4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Скругленный прямоугольник 18">
            <a:hlinkClick r:id="" action="ppaction://noaction">
              <a:snd r:embed="rId4" name="Нет-нет-нет.wav"/>
            </a:hlinkClick>
          </p:cNvPr>
          <p:cNvSpPr/>
          <p:nvPr/>
        </p:nvSpPr>
        <p:spPr>
          <a:xfrm>
            <a:off x="6300192" y="4797152"/>
            <a:ext cx="2592288" cy="79208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ru-RU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ru-RU" sz="4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зв</a:t>
            </a:r>
            <a:r>
              <a:rPr lang="ru-RU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., 5 б.</a:t>
            </a:r>
            <a:endParaRPr lang="ru-RU" sz="4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0" name="Группа 19"/>
          <p:cNvGrpSpPr/>
          <p:nvPr/>
        </p:nvGrpSpPr>
        <p:grpSpPr>
          <a:xfrm>
            <a:off x="214282" y="285728"/>
            <a:ext cx="5786478" cy="6176992"/>
            <a:chOff x="-142908" y="-976313"/>
            <a:chExt cx="7296184" cy="7724785"/>
          </a:xfrm>
        </p:grpSpPr>
        <p:pic>
          <p:nvPicPr>
            <p:cNvPr id="21" name="Picture 2" descr="C:\Users\User\Desktop\фото\1_swap_part1x1.jpg"/>
            <p:cNvPicPr>
              <a:picLocks noChangeAspect="1" noChangeArrowheads="1"/>
            </p:cNvPicPr>
            <p:nvPr/>
          </p:nvPicPr>
          <p:blipFill>
            <a:blip r:embed="rId5" cstate="email">
              <a:grayscl/>
            </a:blip>
            <a:srcRect/>
            <a:stretch>
              <a:fillRect/>
            </a:stretch>
          </p:blipFill>
          <p:spPr bwMode="auto">
            <a:xfrm>
              <a:off x="-142908" y="-976313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22" name="Picture 3" descr="C:\Users\User\Desktop\фото\1_swap_part1x2.jpg"/>
            <p:cNvPicPr>
              <a:picLocks noChangeAspect="1" noChangeArrowheads="1"/>
            </p:cNvPicPr>
            <p:nvPr/>
          </p:nvPicPr>
          <p:blipFill>
            <a:blip r:embed="rId6" cstate="email">
              <a:grayscl/>
            </a:blip>
            <a:srcRect/>
            <a:stretch>
              <a:fillRect/>
            </a:stretch>
          </p:blipFill>
          <p:spPr bwMode="auto">
            <a:xfrm>
              <a:off x="2285984" y="-976313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23" name="Picture 4" descr="C:\Users\User\Desktop\фото\1_swap_part1x3.jpg"/>
            <p:cNvPicPr>
              <a:picLocks noChangeAspect="1" noChangeArrowheads="1"/>
            </p:cNvPicPr>
            <p:nvPr/>
          </p:nvPicPr>
          <p:blipFill>
            <a:blip r:embed="rId7" cstate="email">
              <a:grayscl/>
            </a:blip>
            <a:srcRect/>
            <a:stretch>
              <a:fillRect/>
            </a:stretch>
          </p:blipFill>
          <p:spPr bwMode="auto">
            <a:xfrm>
              <a:off x="4714876" y="-976313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24" name="Picture 5" descr="C:\Users\User\Desktop\фото\1_swap_part2x1.jpg"/>
            <p:cNvPicPr>
              <a:picLocks noChangeAspect="1" noChangeArrowheads="1"/>
            </p:cNvPicPr>
            <p:nvPr/>
          </p:nvPicPr>
          <p:blipFill>
            <a:blip r:embed="rId8" cstate="email">
              <a:grayscl/>
            </a:blip>
            <a:srcRect/>
            <a:stretch>
              <a:fillRect/>
            </a:stretch>
          </p:blipFill>
          <p:spPr bwMode="auto">
            <a:xfrm>
              <a:off x="-142908" y="928670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25" name="Picture 6" descr="C:\Users\User\Desktop\фото\1_swap_part2x2.jpg"/>
            <p:cNvPicPr>
              <a:picLocks noChangeAspect="1" noChangeArrowheads="1"/>
            </p:cNvPicPr>
            <p:nvPr/>
          </p:nvPicPr>
          <p:blipFill>
            <a:blip r:embed="rId9" cstate="email">
              <a:grayscl/>
            </a:blip>
            <a:srcRect/>
            <a:stretch>
              <a:fillRect/>
            </a:stretch>
          </p:blipFill>
          <p:spPr bwMode="auto">
            <a:xfrm>
              <a:off x="2285984" y="928670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26" name="Picture 7" descr="C:\Users\User\Desktop\фото\1_swap_part2x3.jpg"/>
            <p:cNvPicPr>
              <a:picLocks noChangeAspect="1" noChangeArrowheads="1"/>
            </p:cNvPicPr>
            <p:nvPr/>
          </p:nvPicPr>
          <p:blipFill>
            <a:blip r:embed="rId10" cstate="email">
              <a:grayscl/>
            </a:blip>
            <a:srcRect/>
            <a:stretch>
              <a:fillRect/>
            </a:stretch>
          </p:blipFill>
          <p:spPr bwMode="auto">
            <a:xfrm>
              <a:off x="4714876" y="928670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27" name="Picture 8" descr="C:\Users\User\Desktop\фото\1_swap_part3x1.jpg"/>
            <p:cNvPicPr>
              <a:picLocks noChangeAspect="1" noChangeArrowheads="1"/>
            </p:cNvPicPr>
            <p:nvPr/>
          </p:nvPicPr>
          <p:blipFill>
            <a:blip r:embed="rId11" cstate="email">
              <a:grayscl/>
            </a:blip>
            <a:srcRect/>
            <a:stretch>
              <a:fillRect/>
            </a:stretch>
          </p:blipFill>
          <p:spPr bwMode="auto">
            <a:xfrm>
              <a:off x="-142908" y="2857496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28" name="Picture 9" descr="C:\Users\User\Desktop\фото\1_swap_part3x2.jpg"/>
            <p:cNvPicPr>
              <a:picLocks noChangeAspect="1" noChangeArrowheads="1"/>
            </p:cNvPicPr>
            <p:nvPr/>
          </p:nvPicPr>
          <p:blipFill>
            <a:blip r:embed="rId12" cstate="email">
              <a:grayscl/>
            </a:blip>
            <a:srcRect/>
            <a:stretch>
              <a:fillRect/>
            </a:stretch>
          </p:blipFill>
          <p:spPr bwMode="auto">
            <a:xfrm>
              <a:off x="2285984" y="2857496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29" name="Picture 10" descr="C:\Users\User\Desktop\фото\1_swap_part3x3.jpg"/>
            <p:cNvPicPr>
              <a:picLocks noChangeAspect="1" noChangeArrowheads="1"/>
            </p:cNvPicPr>
            <p:nvPr/>
          </p:nvPicPr>
          <p:blipFill>
            <a:blip r:embed="rId13" cstate="email">
              <a:grayscl/>
            </a:blip>
            <a:srcRect/>
            <a:stretch>
              <a:fillRect/>
            </a:stretch>
          </p:blipFill>
          <p:spPr bwMode="auto">
            <a:xfrm>
              <a:off x="4714876" y="2857496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30" name="Picture 11" descr="C:\Users\User\Desktop\фото\1_swap_part4x1.jpg"/>
            <p:cNvPicPr>
              <a:picLocks noChangeAspect="1" noChangeArrowheads="1"/>
            </p:cNvPicPr>
            <p:nvPr/>
          </p:nvPicPr>
          <p:blipFill>
            <a:blip r:embed="rId14" cstate="email">
              <a:grayscl/>
            </a:blip>
            <a:srcRect/>
            <a:stretch>
              <a:fillRect/>
            </a:stretch>
          </p:blipFill>
          <p:spPr bwMode="auto">
            <a:xfrm>
              <a:off x="-142908" y="4786322"/>
              <a:ext cx="2438400" cy="1962150"/>
            </a:xfrm>
            <a:prstGeom prst="rect">
              <a:avLst/>
            </a:prstGeom>
            <a:noFill/>
          </p:spPr>
        </p:pic>
        <p:pic>
          <p:nvPicPr>
            <p:cNvPr id="31" name="Picture 12" descr="C:\Users\User\Desktop\фото\1_swap_part4x2.jpg"/>
            <p:cNvPicPr>
              <a:picLocks noChangeAspect="1" noChangeArrowheads="1"/>
            </p:cNvPicPr>
            <p:nvPr/>
          </p:nvPicPr>
          <p:blipFill>
            <a:blip r:embed="rId15" cstate="email">
              <a:grayscl/>
            </a:blip>
            <a:srcRect/>
            <a:stretch>
              <a:fillRect/>
            </a:stretch>
          </p:blipFill>
          <p:spPr bwMode="auto">
            <a:xfrm>
              <a:off x="2285984" y="4786322"/>
              <a:ext cx="2438400" cy="1962150"/>
            </a:xfrm>
            <a:prstGeom prst="rect">
              <a:avLst/>
            </a:prstGeom>
            <a:noFill/>
          </p:spPr>
        </p:pic>
        <p:pic>
          <p:nvPicPr>
            <p:cNvPr id="32" name="Picture 13" descr="C:\Users\User\Desktop\фото\1_swap_part4x3.jpg"/>
            <p:cNvPicPr>
              <a:picLocks noChangeAspect="1" noChangeArrowheads="1"/>
            </p:cNvPicPr>
            <p:nvPr/>
          </p:nvPicPr>
          <p:blipFill>
            <a:blip r:embed="rId16" cstate="email">
              <a:grayscl/>
            </a:blip>
            <a:srcRect/>
            <a:stretch>
              <a:fillRect/>
            </a:stretch>
          </p:blipFill>
          <p:spPr bwMode="auto">
            <a:xfrm>
              <a:off x="4714876" y="4786322"/>
              <a:ext cx="2438400" cy="1962150"/>
            </a:xfrm>
            <a:prstGeom prst="rect">
              <a:avLst/>
            </a:prstGeom>
            <a:noFill/>
          </p:spPr>
        </p:pic>
      </p:grpSp>
      <p:grpSp>
        <p:nvGrpSpPr>
          <p:cNvPr id="33" name="Группа 32"/>
          <p:cNvGrpSpPr/>
          <p:nvPr/>
        </p:nvGrpSpPr>
        <p:grpSpPr>
          <a:xfrm>
            <a:off x="214282" y="285728"/>
            <a:ext cx="5786478" cy="6176992"/>
            <a:chOff x="-142908" y="-976313"/>
            <a:chExt cx="7296184" cy="7724785"/>
          </a:xfrm>
        </p:grpSpPr>
        <p:pic>
          <p:nvPicPr>
            <p:cNvPr id="34" name="Picture 2" descr="C:\Users\User\Desktop\фото\1_swap_part1x1.jpg"/>
            <p:cNvPicPr>
              <a:picLocks noChangeAspect="1" noChangeArrowheads="1"/>
            </p:cNvPicPr>
            <p:nvPr/>
          </p:nvPicPr>
          <p:blipFill>
            <a:blip r:embed="rId5" cstate="email"/>
            <a:srcRect/>
            <a:stretch>
              <a:fillRect/>
            </a:stretch>
          </p:blipFill>
          <p:spPr bwMode="auto">
            <a:xfrm>
              <a:off x="-142908" y="-976313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35" name="Picture 3" descr="C:\Users\User\Desktop\фото\1_swap_part1x2.jpg"/>
            <p:cNvPicPr>
              <a:picLocks noChangeAspect="1" noChangeArrowheads="1"/>
            </p:cNvPicPr>
            <p:nvPr/>
          </p:nvPicPr>
          <p:blipFill>
            <a:blip r:embed="rId6" cstate="email"/>
            <a:srcRect/>
            <a:stretch>
              <a:fillRect/>
            </a:stretch>
          </p:blipFill>
          <p:spPr bwMode="auto">
            <a:xfrm>
              <a:off x="2285984" y="-976313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36" name="Picture 4" descr="C:\Users\User\Desktop\фото\1_swap_part1x3.jpg"/>
            <p:cNvPicPr>
              <a:picLocks noChangeAspect="1" noChangeArrowheads="1"/>
            </p:cNvPicPr>
            <p:nvPr/>
          </p:nvPicPr>
          <p:blipFill>
            <a:blip r:embed="rId7" cstate="email"/>
            <a:srcRect/>
            <a:stretch>
              <a:fillRect/>
            </a:stretch>
          </p:blipFill>
          <p:spPr bwMode="auto">
            <a:xfrm>
              <a:off x="4714876" y="-976313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38" name="Picture 6" descr="C:\Users\User\Desktop\фото\1_swap_part2x2.jpg"/>
            <p:cNvPicPr>
              <a:picLocks noChangeAspect="1" noChangeArrowheads="1"/>
            </p:cNvPicPr>
            <p:nvPr/>
          </p:nvPicPr>
          <p:blipFill>
            <a:blip r:embed="rId9" cstate="email"/>
            <a:srcRect/>
            <a:stretch>
              <a:fillRect/>
            </a:stretch>
          </p:blipFill>
          <p:spPr bwMode="auto">
            <a:xfrm>
              <a:off x="2285984" y="928670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39" name="Picture 7" descr="C:\Users\User\Desktop\фото\1_swap_part2x3.jpg"/>
            <p:cNvPicPr>
              <a:picLocks noChangeAspect="1" noChangeArrowheads="1"/>
            </p:cNvPicPr>
            <p:nvPr/>
          </p:nvPicPr>
          <p:blipFill>
            <a:blip r:embed="rId10" cstate="email"/>
            <a:srcRect/>
            <a:stretch>
              <a:fillRect/>
            </a:stretch>
          </p:blipFill>
          <p:spPr bwMode="auto">
            <a:xfrm>
              <a:off x="4714876" y="928670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40" name="Picture 8" descr="C:\Users\User\Desktop\фото\1_swap_part3x1.jpg"/>
            <p:cNvPicPr>
              <a:picLocks noChangeAspect="1" noChangeArrowheads="1"/>
            </p:cNvPicPr>
            <p:nvPr/>
          </p:nvPicPr>
          <p:blipFill>
            <a:blip r:embed="rId11" cstate="email"/>
            <a:srcRect/>
            <a:stretch>
              <a:fillRect/>
            </a:stretch>
          </p:blipFill>
          <p:spPr bwMode="auto">
            <a:xfrm>
              <a:off x="-142908" y="2857496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42" name="Picture 10" descr="C:\Users\User\Desktop\фото\1_swap_part3x3.jpg"/>
            <p:cNvPicPr>
              <a:picLocks noChangeAspect="1" noChangeArrowheads="1"/>
            </p:cNvPicPr>
            <p:nvPr/>
          </p:nvPicPr>
          <p:blipFill>
            <a:blip r:embed="rId13" cstate="email"/>
            <a:srcRect/>
            <a:stretch>
              <a:fillRect/>
            </a:stretch>
          </p:blipFill>
          <p:spPr bwMode="auto">
            <a:xfrm>
              <a:off x="4714876" y="2857496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43" name="Picture 11" descr="C:\Users\User\Desktop\фото\1_swap_part4x1.jpg"/>
            <p:cNvPicPr>
              <a:picLocks noChangeAspect="1" noChangeArrowheads="1"/>
            </p:cNvPicPr>
            <p:nvPr/>
          </p:nvPicPr>
          <p:blipFill>
            <a:blip r:embed="rId14" cstate="email"/>
            <a:srcRect/>
            <a:stretch>
              <a:fillRect/>
            </a:stretch>
          </p:blipFill>
          <p:spPr bwMode="auto">
            <a:xfrm>
              <a:off x="-142908" y="4786322"/>
              <a:ext cx="2438400" cy="1962150"/>
            </a:xfrm>
            <a:prstGeom prst="rect">
              <a:avLst/>
            </a:prstGeom>
            <a:noFill/>
          </p:spPr>
        </p:pic>
        <p:pic>
          <p:nvPicPr>
            <p:cNvPr id="44" name="Picture 12" descr="C:\Users\User\Desktop\фото\1_swap_part4x2.jpg"/>
            <p:cNvPicPr>
              <a:picLocks noChangeAspect="1" noChangeArrowheads="1"/>
            </p:cNvPicPr>
            <p:nvPr/>
          </p:nvPicPr>
          <p:blipFill>
            <a:blip r:embed="rId15" cstate="email"/>
            <a:srcRect/>
            <a:stretch>
              <a:fillRect/>
            </a:stretch>
          </p:blipFill>
          <p:spPr bwMode="auto">
            <a:xfrm>
              <a:off x="2285984" y="4786322"/>
              <a:ext cx="2438400" cy="1962150"/>
            </a:xfrm>
            <a:prstGeom prst="rect">
              <a:avLst/>
            </a:prstGeom>
            <a:noFill/>
          </p:spPr>
        </p:pic>
        <p:pic>
          <p:nvPicPr>
            <p:cNvPr id="45" name="Picture 13" descr="C:\Users\User\Desktop\фото\1_swap_part4x3.jpg"/>
            <p:cNvPicPr>
              <a:picLocks noChangeAspect="1" noChangeArrowheads="1"/>
            </p:cNvPicPr>
            <p:nvPr/>
          </p:nvPicPr>
          <p:blipFill>
            <a:blip r:embed="rId16" cstate="email"/>
            <a:srcRect/>
            <a:stretch>
              <a:fillRect/>
            </a:stretch>
          </p:blipFill>
          <p:spPr bwMode="auto">
            <a:xfrm>
              <a:off x="4714876" y="4786322"/>
              <a:ext cx="2438400" cy="1962150"/>
            </a:xfrm>
            <a:prstGeom prst="rect">
              <a:avLst/>
            </a:prstGeom>
            <a:noFill/>
          </p:spPr>
        </p:pic>
      </p:grpSp>
      <p:sp>
        <p:nvSpPr>
          <p:cNvPr id="46" name="Прямоугольник 45"/>
          <p:cNvSpPr/>
          <p:nvPr/>
        </p:nvSpPr>
        <p:spPr>
          <a:xfrm>
            <a:off x="214282" y="285728"/>
            <a:ext cx="5786478" cy="6215106"/>
          </a:xfrm>
          <a:prstGeom prst="rect">
            <a:avLst/>
          </a:prstGeom>
          <a:noFill/>
          <a:ln w="127000" cap="sq" cmpd="thickThin">
            <a:solidFill>
              <a:srgbClr val="C00000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Скругленный прямоугольник 15"/>
          <p:cNvSpPr/>
          <p:nvPr/>
        </p:nvSpPr>
        <p:spPr>
          <a:xfrm>
            <a:off x="6300192" y="404664"/>
            <a:ext cx="2592288" cy="79208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C00000"/>
            </a:solidFill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ru-RU" sz="4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время</a:t>
            </a:r>
            <a:endParaRPr lang="ru-RU" sz="4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Скругленный прямоугольник 16">
            <a:hlinkClick r:id="" action="ppaction://hlinkshowjump?jump=nextslide">
              <a:snd r:embed="rId2" name="Молодец.wav"/>
            </a:hlinkClick>
          </p:cNvPr>
          <p:cNvSpPr/>
          <p:nvPr/>
        </p:nvSpPr>
        <p:spPr>
          <a:xfrm>
            <a:off x="6300192" y="1988840"/>
            <a:ext cx="2592288" cy="79208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ru-RU" sz="4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зв</a:t>
            </a:r>
            <a:r>
              <a:rPr lang="ru-RU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., 5 б.</a:t>
            </a:r>
            <a:endParaRPr lang="ru-RU" sz="4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Скругленный прямоугольник 17">
            <a:hlinkClick r:id="" action="ppaction://noaction">
              <a:snd r:embed="rId3" name="Подумай.wav"/>
            </a:hlinkClick>
          </p:cNvPr>
          <p:cNvSpPr/>
          <p:nvPr/>
        </p:nvSpPr>
        <p:spPr>
          <a:xfrm>
            <a:off x="6300192" y="3356992"/>
            <a:ext cx="2592288" cy="79208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ru-RU" sz="4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зв</a:t>
            </a:r>
            <a:r>
              <a:rPr lang="ru-RU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., 5 б.</a:t>
            </a:r>
            <a:endParaRPr lang="ru-RU" sz="4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Скругленный прямоугольник 18">
            <a:hlinkClick r:id="" action="ppaction://noaction">
              <a:snd r:embed="rId4" name="Нет-нет-нет.wav"/>
            </a:hlinkClick>
          </p:cNvPr>
          <p:cNvSpPr/>
          <p:nvPr/>
        </p:nvSpPr>
        <p:spPr>
          <a:xfrm>
            <a:off x="6300192" y="4797152"/>
            <a:ext cx="2592288" cy="79208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ru-RU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ru-RU" sz="4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зв</a:t>
            </a:r>
            <a:r>
              <a:rPr lang="ru-RU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., 5 б.</a:t>
            </a:r>
            <a:endParaRPr lang="ru-RU" sz="4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0" name="Группа 19"/>
          <p:cNvGrpSpPr/>
          <p:nvPr/>
        </p:nvGrpSpPr>
        <p:grpSpPr>
          <a:xfrm>
            <a:off x="214282" y="285728"/>
            <a:ext cx="5786478" cy="6176992"/>
            <a:chOff x="-142908" y="-976313"/>
            <a:chExt cx="7296184" cy="7724785"/>
          </a:xfrm>
        </p:grpSpPr>
        <p:pic>
          <p:nvPicPr>
            <p:cNvPr id="21" name="Picture 2" descr="C:\Users\User\Desktop\фото\1_swap_part1x1.jpg"/>
            <p:cNvPicPr>
              <a:picLocks noChangeAspect="1" noChangeArrowheads="1"/>
            </p:cNvPicPr>
            <p:nvPr/>
          </p:nvPicPr>
          <p:blipFill>
            <a:blip r:embed="rId5" cstate="email">
              <a:grayscl/>
            </a:blip>
            <a:srcRect/>
            <a:stretch>
              <a:fillRect/>
            </a:stretch>
          </p:blipFill>
          <p:spPr bwMode="auto">
            <a:xfrm>
              <a:off x="-142908" y="-976313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22" name="Picture 3" descr="C:\Users\User\Desktop\фото\1_swap_part1x2.jpg"/>
            <p:cNvPicPr>
              <a:picLocks noChangeAspect="1" noChangeArrowheads="1"/>
            </p:cNvPicPr>
            <p:nvPr/>
          </p:nvPicPr>
          <p:blipFill>
            <a:blip r:embed="rId6" cstate="email">
              <a:grayscl/>
            </a:blip>
            <a:srcRect/>
            <a:stretch>
              <a:fillRect/>
            </a:stretch>
          </p:blipFill>
          <p:spPr bwMode="auto">
            <a:xfrm>
              <a:off x="2285984" y="-976313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23" name="Picture 4" descr="C:\Users\User\Desktop\фото\1_swap_part1x3.jpg"/>
            <p:cNvPicPr>
              <a:picLocks noChangeAspect="1" noChangeArrowheads="1"/>
            </p:cNvPicPr>
            <p:nvPr/>
          </p:nvPicPr>
          <p:blipFill>
            <a:blip r:embed="rId7" cstate="email">
              <a:grayscl/>
            </a:blip>
            <a:srcRect/>
            <a:stretch>
              <a:fillRect/>
            </a:stretch>
          </p:blipFill>
          <p:spPr bwMode="auto">
            <a:xfrm>
              <a:off x="4714876" y="-976313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24" name="Picture 5" descr="C:\Users\User\Desktop\фото\1_swap_part2x1.jpg"/>
            <p:cNvPicPr>
              <a:picLocks noChangeAspect="1" noChangeArrowheads="1"/>
            </p:cNvPicPr>
            <p:nvPr/>
          </p:nvPicPr>
          <p:blipFill>
            <a:blip r:embed="rId8" cstate="email">
              <a:grayscl/>
            </a:blip>
            <a:srcRect/>
            <a:stretch>
              <a:fillRect/>
            </a:stretch>
          </p:blipFill>
          <p:spPr bwMode="auto">
            <a:xfrm>
              <a:off x="-142908" y="928670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25" name="Picture 6" descr="C:\Users\User\Desktop\фото\1_swap_part2x2.jpg"/>
            <p:cNvPicPr>
              <a:picLocks noChangeAspect="1" noChangeArrowheads="1"/>
            </p:cNvPicPr>
            <p:nvPr/>
          </p:nvPicPr>
          <p:blipFill>
            <a:blip r:embed="rId9" cstate="email">
              <a:grayscl/>
            </a:blip>
            <a:srcRect/>
            <a:stretch>
              <a:fillRect/>
            </a:stretch>
          </p:blipFill>
          <p:spPr bwMode="auto">
            <a:xfrm>
              <a:off x="2285984" y="928670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26" name="Picture 7" descr="C:\Users\User\Desktop\фото\1_swap_part2x3.jpg"/>
            <p:cNvPicPr>
              <a:picLocks noChangeAspect="1" noChangeArrowheads="1"/>
            </p:cNvPicPr>
            <p:nvPr/>
          </p:nvPicPr>
          <p:blipFill>
            <a:blip r:embed="rId10" cstate="email">
              <a:grayscl/>
            </a:blip>
            <a:srcRect/>
            <a:stretch>
              <a:fillRect/>
            </a:stretch>
          </p:blipFill>
          <p:spPr bwMode="auto">
            <a:xfrm>
              <a:off x="4714876" y="928670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27" name="Picture 8" descr="C:\Users\User\Desktop\фото\1_swap_part3x1.jpg"/>
            <p:cNvPicPr>
              <a:picLocks noChangeAspect="1" noChangeArrowheads="1"/>
            </p:cNvPicPr>
            <p:nvPr/>
          </p:nvPicPr>
          <p:blipFill>
            <a:blip r:embed="rId11" cstate="email">
              <a:grayscl/>
            </a:blip>
            <a:srcRect/>
            <a:stretch>
              <a:fillRect/>
            </a:stretch>
          </p:blipFill>
          <p:spPr bwMode="auto">
            <a:xfrm>
              <a:off x="-142908" y="2857496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28" name="Picture 9" descr="C:\Users\User\Desktop\фото\1_swap_part3x2.jpg"/>
            <p:cNvPicPr>
              <a:picLocks noChangeAspect="1" noChangeArrowheads="1"/>
            </p:cNvPicPr>
            <p:nvPr/>
          </p:nvPicPr>
          <p:blipFill>
            <a:blip r:embed="rId12" cstate="email">
              <a:grayscl/>
            </a:blip>
            <a:srcRect/>
            <a:stretch>
              <a:fillRect/>
            </a:stretch>
          </p:blipFill>
          <p:spPr bwMode="auto">
            <a:xfrm>
              <a:off x="2285984" y="2857496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29" name="Picture 10" descr="C:\Users\User\Desktop\фото\1_swap_part3x3.jpg"/>
            <p:cNvPicPr>
              <a:picLocks noChangeAspect="1" noChangeArrowheads="1"/>
            </p:cNvPicPr>
            <p:nvPr/>
          </p:nvPicPr>
          <p:blipFill>
            <a:blip r:embed="rId13" cstate="email">
              <a:grayscl/>
            </a:blip>
            <a:srcRect/>
            <a:stretch>
              <a:fillRect/>
            </a:stretch>
          </p:blipFill>
          <p:spPr bwMode="auto">
            <a:xfrm>
              <a:off x="4714876" y="2857496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30" name="Picture 11" descr="C:\Users\User\Desktop\фото\1_swap_part4x1.jpg"/>
            <p:cNvPicPr>
              <a:picLocks noChangeAspect="1" noChangeArrowheads="1"/>
            </p:cNvPicPr>
            <p:nvPr/>
          </p:nvPicPr>
          <p:blipFill>
            <a:blip r:embed="rId14" cstate="email">
              <a:grayscl/>
            </a:blip>
            <a:srcRect/>
            <a:stretch>
              <a:fillRect/>
            </a:stretch>
          </p:blipFill>
          <p:spPr bwMode="auto">
            <a:xfrm>
              <a:off x="-142908" y="4786322"/>
              <a:ext cx="2438400" cy="1962150"/>
            </a:xfrm>
            <a:prstGeom prst="rect">
              <a:avLst/>
            </a:prstGeom>
            <a:noFill/>
          </p:spPr>
        </p:pic>
        <p:pic>
          <p:nvPicPr>
            <p:cNvPr id="31" name="Picture 12" descr="C:\Users\User\Desktop\фото\1_swap_part4x2.jpg"/>
            <p:cNvPicPr>
              <a:picLocks noChangeAspect="1" noChangeArrowheads="1"/>
            </p:cNvPicPr>
            <p:nvPr/>
          </p:nvPicPr>
          <p:blipFill>
            <a:blip r:embed="rId15" cstate="email">
              <a:grayscl/>
            </a:blip>
            <a:srcRect/>
            <a:stretch>
              <a:fillRect/>
            </a:stretch>
          </p:blipFill>
          <p:spPr bwMode="auto">
            <a:xfrm>
              <a:off x="2285984" y="4786322"/>
              <a:ext cx="2438400" cy="1962150"/>
            </a:xfrm>
            <a:prstGeom prst="rect">
              <a:avLst/>
            </a:prstGeom>
            <a:noFill/>
          </p:spPr>
        </p:pic>
        <p:pic>
          <p:nvPicPr>
            <p:cNvPr id="32" name="Picture 13" descr="C:\Users\User\Desktop\фото\1_swap_part4x3.jpg"/>
            <p:cNvPicPr>
              <a:picLocks noChangeAspect="1" noChangeArrowheads="1"/>
            </p:cNvPicPr>
            <p:nvPr/>
          </p:nvPicPr>
          <p:blipFill>
            <a:blip r:embed="rId16" cstate="email">
              <a:grayscl/>
            </a:blip>
            <a:srcRect/>
            <a:stretch>
              <a:fillRect/>
            </a:stretch>
          </p:blipFill>
          <p:spPr bwMode="auto">
            <a:xfrm>
              <a:off x="4714876" y="4786322"/>
              <a:ext cx="2438400" cy="1962150"/>
            </a:xfrm>
            <a:prstGeom prst="rect">
              <a:avLst/>
            </a:prstGeom>
            <a:noFill/>
          </p:spPr>
        </p:pic>
      </p:grpSp>
      <p:grpSp>
        <p:nvGrpSpPr>
          <p:cNvPr id="33" name="Группа 32"/>
          <p:cNvGrpSpPr/>
          <p:nvPr/>
        </p:nvGrpSpPr>
        <p:grpSpPr>
          <a:xfrm>
            <a:off x="214282" y="285728"/>
            <a:ext cx="5786478" cy="6176992"/>
            <a:chOff x="-142908" y="-976313"/>
            <a:chExt cx="7296184" cy="7724785"/>
          </a:xfrm>
        </p:grpSpPr>
        <p:pic>
          <p:nvPicPr>
            <p:cNvPr id="34" name="Picture 2" descr="C:\Users\User\Desktop\фото\1_swap_part1x1.jpg"/>
            <p:cNvPicPr>
              <a:picLocks noChangeAspect="1" noChangeArrowheads="1"/>
            </p:cNvPicPr>
            <p:nvPr/>
          </p:nvPicPr>
          <p:blipFill>
            <a:blip r:embed="rId5" cstate="email"/>
            <a:srcRect/>
            <a:stretch>
              <a:fillRect/>
            </a:stretch>
          </p:blipFill>
          <p:spPr bwMode="auto">
            <a:xfrm>
              <a:off x="-142908" y="-976313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35" name="Picture 3" descr="C:\Users\User\Desktop\фото\1_swap_part1x2.jpg"/>
            <p:cNvPicPr>
              <a:picLocks noChangeAspect="1" noChangeArrowheads="1"/>
            </p:cNvPicPr>
            <p:nvPr/>
          </p:nvPicPr>
          <p:blipFill>
            <a:blip r:embed="rId6" cstate="email"/>
            <a:srcRect/>
            <a:stretch>
              <a:fillRect/>
            </a:stretch>
          </p:blipFill>
          <p:spPr bwMode="auto">
            <a:xfrm>
              <a:off x="2285984" y="-976313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36" name="Picture 4" descr="C:\Users\User\Desktop\фото\1_swap_part1x3.jpg"/>
            <p:cNvPicPr>
              <a:picLocks noChangeAspect="1" noChangeArrowheads="1"/>
            </p:cNvPicPr>
            <p:nvPr/>
          </p:nvPicPr>
          <p:blipFill>
            <a:blip r:embed="rId7" cstate="email"/>
            <a:srcRect/>
            <a:stretch>
              <a:fillRect/>
            </a:stretch>
          </p:blipFill>
          <p:spPr bwMode="auto">
            <a:xfrm>
              <a:off x="4714876" y="-976313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37" name="Picture 5" descr="C:\Users\User\Desktop\фото\1_swap_part2x1.jpg"/>
            <p:cNvPicPr>
              <a:picLocks noChangeAspect="1" noChangeArrowheads="1"/>
            </p:cNvPicPr>
            <p:nvPr/>
          </p:nvPicPr>
          <p:blipFill>
            <a:blip r:embed="rId8" cstate="email"/>
            <a:srcRect/>
            <a:stretch>
              <a:fillRect/>
            </a:stretch>
          </p:blipFill>
          <p:spPr bwMode="auto">
            <a:xfrm>
              <a:off x="-142908" y="928670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38" name="Picture 6" descr="C:\Users\User\Desktop\фото\1_swap_part2x2.jpg"/>
            <p:cNvPicPr>
              <a:picLocks noChangeAspect="1" noChangeArrowheads="1"/>
            </p:cNvPicPr>
            <p:nvPr/>
          </p:nvPicPr>
          <p:blipFill>
            <a:blip r:embed="rId9" cstate="email"/>
            <a:srcRect/>
            <a:stretch>
              <a:fillRect/>
            </a:stretch>
          </p:blipFill>
          <p:spPr bwMode="auto">
            <a:xfrm>
              <a:off x="2285984" y="928670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39" name="Picture 7" descr="C:\Users\User\Desktop\фото\1_swap_part2x3.jpg"/>
            <p:cNvPicPr>
              <a:picLocks noChangeAspect="1" noChangeArrowheads="1"/>
            </p:cNvPicPr>
            <p:nvPr/>
          </p:nvPicPr>
          <p:blipFill>
            <a:blip r:embed="rId10" cstate="email"/>
            <a:srcRect/>
            <a:stretch>
              <a:fillRect/>
            </a:stretch>
          </p:blipFill>
          <p:spPr bwMode="auto">
            <a:xfrm>
              <a:off x="4714876" y="928670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40" name="Picture 8" descr="C:\Users\User\Desktop\фото\1_swap_part3x1.jpg"/>
            <p:cNvPicPr>
              <a:picLocks noChangeAspect="1" noChangeArrowheads="1"/>
            </p:cNvPicPr>
            <p:nvPr/>
          </p:nvPicPr>
          <p:blipFill>
            <a:blip r:embed="rId11" cstate="email"/>
            <a:srcRect/>
            <a:stretch>
              <a:fillRect/>
            </a:stretch>
          </p:blipFill>
          <p:spPr bwMode="auto">
            <a:xfrm>
              <a:off x="-142908" y="2857496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42" name="Picture 10" descr="C:\Users\User\Desktop\фото\1_swap_part3x3.jpg"/>
            <p:cNvPicPr>
              <a:picLocks noChangeAspect="1" noChangeArrowheads="1"/>
            </p:cNvPicPr>
            <p:nvPr/>
          </p:nvPicPr>
          <p:blipFill>
            <a:blip r:embed="rId13" cstate="email"/>
            <a:srcRect/>
            <a:stretch>
              <a:fillRect/>
            </a:stretch>
          </p:blipFill>
          <p:spPr bwMode="auto">
            <a:xfrm>
              <a:off x="4714876" y="2857496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43" name="Picture 11" descr="C:\Users\User\Desktop\фото\1_swap_part4x1.jpg"/>
            <p:cNvPicPr>
              <a:picLocks noChangeAspect="1" noChangeArrowheads="1"/>
            </p:cNvPicPr>
            <p:nvPr/>
          </p:nvPicPr>
          <p:blipFill>
            <a:blip r:embed="rId14" cstate="email"/>
            <a:srcRect/>
            <a:stretch>
              <a:fillRect/>
            </a:stretch>
          </p:blipFill>
          <p:spPr bwMode="auto">
            <a:xfrm>
              <a:off x="-142908" y="4786322"/>
              <a:ext cx="2438400" cy="1962150"/>
            </a:xfrm>
            <a:prstGeom prst="rect">
              <a:avLst/>
            </a:prstGeom>
            <a:noFill/>
          </p:spPr>
        </p:pic>
        <p:pic>
          <p:nvPicPr>
            <p:cNvPr id="44" name="Picture 12" descr="C:\Users\User\Desktop\фото\1_swap_part4x2.jpg"/>
            <p:cNvPicPr>
              <a:picLocks noChangeAspect="1" noChangeArrowheads="1"/>
            </p:cNvPicPr>
            <p:nvPr/>
          </p:nvPicPr>
          <p:blipFill>
            <a:blip r:embed="rId15" cstate="email"/>
            <a:srcRect/>
            <a:stretch>
              <a:fillRect/>
            </a:stretch>
          </p:blipFill>
          <p:spPr bwMode="auto">
            <a:xfrm>
              <a:off x="2285984" y="4786322"/>
              <a:ext cx="2438400" cy="1962150"/>
            </a:xfrm>
            <a:prstGeom prst="rect">
              <a:avLst/>
            </a:prstGeom>
            <a:noFill/>
          </p:spPr>
        </p:pic>
        <p:pic>
          <p:nvPicPr>
            <p:cNvPr id="45" name="Picture 13" descr="C:\Users\User\Desktop\фото\1_swap_part4x3.jpg"/>
            <p:cNvPicPr>
              <a:picLocks noChangeAspect="1" noChangeArrowheads="1"/>
            </p:cNvPicPr>
            <p:nvPr/>
          </p:nvPicPr>
          <p:blipFill>
            <a:blip r:embed="rId16" cstate="email"/>
            <a:srcRect/>
            <a:stretch>
              <a:fillRect/>
            </a:stretch>
          </p:blipFill>
          <p:spPr bwMode="auto">
            <a:xfrm>
              <a:off x="4714876" y="4786322"/>
              <a:ext cx="2438400" cy="1962150"/>
            </a:xfrm>
            <a:prstGeom prst="rect">
              <a:avLst/>
            </a:prstGeom>
            <a:noFill/>
          </p:spPr>
        </p:pic>
      </p:grpSp>
      <p:sp>
        <p:nvSpPr>
          <p:cNvPr id="46" name="Прямоугольник 45"/>
          <p:cNvSpPr/>
          <p:nvPr/>
        </p:nvSpPr>
        <p:spPr>
          <a:xfrm>
            <a:off x="214282" y="285728"/>
            <a:ext cx="5786478" cy="6215106"/>
          </a:xfrm>
          <a:prstGeom prst="rect">
            <a:avLst/>
          </a:prstGeom>
          <a:noFill/>
          <a:ln w="127000" cap="sq" cmpd="thickThin">
            <a:solidFill>
              <a:srgbClr val="C00000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Скругленный прямоугольник 15">
            <a:hlinkClick r:id="" action="ppaction://hlinkshowjump?jump=endshow"/>
          </p:cNvPr>
          <p:cNvSpPr/>
          <p:nvPr/>
        </p:nvSpPr>
        <p:spPr>
          <a:xfrm>
            <a:off x="6215074" y="6143644"/>
            <a:ext cx="1605836" cy="50006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C00000"/>
            </a:solidFill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ВЫХОД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7" name="Группа 16"/>
          <p:cNvGrpSpPr/>
          <p:nvPr/>
        </p:nvGrpSpPr>
        <p:grpSpPr>
          <a:xfrm>
            <a:off x="214282" y="285728"/>
            <a:ext cx="5786478" cy="6176992"/>
            <a:chOff x="-142908" y="-976313"/>
            <a:chExt cx="7296184" cy="7724785"/>
          </a:xfrm>
        </p:grpSpPr>
        <p:pic>
          <p:nvPicPr>
            <p:cNvPr id="18" name="Picture 2" descr="C:\Users\User\Desktop\фото\1_swap_part1x1.jpg"/>
            <p:cNvPicPr>
              <a:picLocks noChangeAspect="1" noChangeArrowheads="1"/>
            </p:cNvPicPr>
            <p:nvPr/>
          </p:nvPicPr>
          <p:blipFill>
            <a:blip r:embed="rId2" cstate="email">
              <a:grayscl/>
            </a:blip>
            <a:srcRect/>
            <a:stretch>
              <a:fillRect/>
            </a:stretch>
          </p:blipFill>
          <p:spPr bwMode="auto">
            <a:xfrm>
              <a:off x="-142908" y="-976313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19" name="Picture 3" descr="C:\Users\User\Desktop\фото\1_swap_part1x2.jpg"/>
            <p:cNvPicPr>
              <a:picLocks noChangeAspect="1" noChangeArrowheads="1"/>
            </p:cNvPicPr>
            <p:nvPr/>
          </p:nvPicPr>
          <p:blipFill>
            <a:blip r:embed="rId3" cstate="email">
              <a:grayscl/>
            </a:blip>
            <a:srcRect/>
            <a:stretch>
              <a:fillRect/>
            </a:stretch>
          </p:blipFill>
          <p:spPr bwMode="auto">
            <a:xfrm>
              <a:off x="2285984" y="-976313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20" name="Picture 4" descr="C:\Users\User\Desktop\фото\1_swap_part1x3.jpg"/>
            <p:cNvPicPr>
              <a:picLocks noChangeAspect="1" noChangeArrowheads="1"/>
            </p:cNvPicPr>
            <p:nvPr/>
          </p:nvPicPr>
          <p:blipFill>
            <a:blip r:embed="rId4" cstate="email">
              <a:grayscl/>
            </a:blip>
            <a:srcRect/>
            <a:stretch>
              <a:fillRect/>
            </a:stretch>
          </p:blipFill>
          <p:spPr bwMode="auto">
            <a:xfrm>
              <a:off x="4714876" y="-976313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21" name="Picture 5" descr="C:\Users\User\Desktop\фото\1_swap_part2x1.jpg"/>
            <p:cNvPicPr>
              <a:picLocks noChangeAspect="1" noChangeArrowheads="1"/>
            </p:cNvPicPr>
            <p:nvPr/>
          </p:nvPicPr>
          <p:blipFill>
            <a:blip r:embed="rId5" cstate="email">
              <a:grayscl/>
            </a:blip>
            <a:srcRect/>
            <a:stretch>
              <a:fillRect/>
            </a:stretch>
          </p:blipFill>
          <p:spPr bwMode="auto">
            <a:xfrm>
              <a:off x="-142908" y="928670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22" name="Picture 6" descr="C:\Users\User\Desktop\фото\1_swap_part2x2.jpg"/>
            <p:cNvPicPr>
              <a:picLocks noChangeAspect="1" noChangeArrowheads="1"/>
            </p:cNvPicPr>
            <p:nvPr/>
          </p:nvPicPr>
          <p:blipFill>
            <a:blip r:embed="rId6" cstate="email">
              <a:grayscl/>
            </a:blip>
            <a:srcRect/>
            <a:stretch>
              <a:fillRect/>
            </a:stretch>
          </p:blipFill>
          <p:spPr bwMode="auto">
            <a:xfrm>
              <a:off x="2285984" y="928670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23" name="Picture 7" descr="C:\Users\User\Desktop\фото\1_swap_part2x3.jpg"/>
            <p:cNvPicPr>
              <a:picLocks noChangeAspect="1" noChangeArrowheads="1"/>
            </p:cNvPicPr>
            <p:nvPr/>
          </p:nvPicPr>
          <p:blipFill>
            <a:blip r:embed="rId7" cstate="email">
              <a:grayscl/>
            </a:blip>
            <a:srcRect/>
            <a:stretch>
              <a:fillRect/>
            </a:stretch>
          </p:blipFill>
          <p:spPr bwMode="auto">
            <a:xfrm>
              <a:off x="4714876" y="928670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24" name="Picture 8" descr="C:\Users\User\Desktop\фото\1_swap_part3x1.jpg"/>
            <p:cNvPicPr>
              <a:picLocks noChangeAspect="1" noChangeArrowheads="1"/>
            </p:cNvPicPr>
            <p:nvPr/>
          </p:nvPicPr>
          <p:blipFill>
            <a:blip r:embed="rId8" cstate="email">
              <a:grayscl/>
            </a:blip>
            <a:srcRect/>
            <a:stretch>
              <a:fillRect/>
            </a:stretch>
          </p:blipFill>
          <p:spPr bwMode="auto">
            <a:xfrm>
              <a:off x="-142908" y="2857496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25" name="Picture 9" descr="C:\Users\User\Desktop\фото\1_swap_part3x2.jpg"/>
            <p:cNvPicPr>
              <a:picLocks noChangeAspect="1" noChangeArrowheads="1"/>
            </p:cNvPicPr>
            <p:nvPr/>
          </p:nvPicPr>
          <p:blipFill>
            <a:blip r:embed="rId9" cstate="email">
              <a:grayscl/>
            </a:blip>
            <a:srcRect/>
            <a:stretch>
              <a:fillRect/>
            </a:stretch>
          </p:blipFill>
          <p:spPr bwMode="auto">
            <a:xfrm>
              <a:off x="2285984" y="2857496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26" name="Picture 10" descr="C:\Users\User\Desktop\фото\1_swap_part3x3.jpg"/>
            <p:cNvPicPr>
              <a:picLocks noChangeAspect="1" noChangeArrowheads="1"/>
            </p:cNvPicPr>
            <p:nvPr/>
          </p:nvPicPr>
          <p:blipFill>
            <a:blip r:embed="rId10" cstate="email">
              <a:grayscl/>
            </a:blip>
            <a:srcRect/>
            <a:stretch>
              <a:fillRect/>
            </a:stretch>
          </p:blipFill>
          <p:spPr bwMode="auto">
            <a:xfrm>
              <a:off x="4714876" y="2857496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27" name="Picture 11" descr="C:\Users\User\Desktop\фото\1_swap_part4x1.jpg"/>
            <p:cNvPicPr>
              <a:picLocks noChangeAspect="1" noChangeArrowheads="1"/>
            </p:cNvPicPr>
            <p:nvPr/>
          </p:nvPicPr>
          <p:blipFill>
            <a:blip r:embed="rId11" cstate="email">
              <a:grayscl/>
            </a:blip>
            <a:srcRect/>
            <a:stretch>
              <a:fillRect/>
            </a:stretch>
          </p:blipFill>
          <p:spPr bwMode="auto">
            <a:xfrm>
              <a:off x="-142908" y="4786322"/>
              <a:ext cx="2438400" cy="1962150"/>
            </a:xfrm>
            <a:prstGeom prst="rect">
              <a:avLst/>
            </a:prstGeom>
            <a:noFill/>
          </p:spPr>
        </p:pic>
        <p:pic>
          <p:nvPicPr>
            <p:cNvPr id="28" name="Picture 12" descr="C:\Users\User\Desktop\фото\1_swap_part4x2.jpg"/>
            <p:cNvPicPr>
              <a:picLocks noChangeAspect="1" noChangeArrowheads="1"/>
            </p:cNvPicPr>
            <p:nvPr/>
          </p:nvPicPr>
          <p:blipFill>
            <a:blip r:embed="rId12" cstate="email">
              <a:grayscl/>
            </a:blip>
            <a:srcRect/>
            <a:stretch>
              <a:fillRect/>
            </a:stretch>
          </p:blipFill>
          <p:spPr bwMode="auto">
            <a:xfrm>
              <a:off x="2285984" y="4786322"/>
              <a:ext cx="2438400" cy="1962150"/>
            </a:xfrm>
            <a:prstGeom prst="rect">
              <a:avLst/>
            </a:prstGeom>
            <a:noFill/>
          </p:spPr>
        </p:pic>
        <p:pic>
          <p:nvPicPr>
            <p:cNvPr id="29" name="Picture 13" descr="C:\Users\User\Desktop\фото\1_swap_part4x3.jpg"/>
            <p:cNvPicPr>
              <a:picLocks noChangeAspect="1" noChangeArrowheads="1"/>
            </p:cNvPicPr>
            <p:nvPr/>
          </p:nvPicPr>
          <p:blipFill>
            <a:blip r:embed="rId13" cstate="email">
              <a:grayscl/>
            </a:blip>
            <a:srcRect/>
            <a:stretch>
              <a:fillRect/>
            </a:stretch>
          </p:blipFill>
          <p:spPr bwMode="auto">
            <a:xfrm>
              <a:off x="4714876" y="4786322"/>
              <a:ext cx="2438400" cy="1962150"/>
            </a:xfrm>
            <a:prstGeom prst="rect">
              <a:avLst/>
            </a:prstGeom>
            <a:noFill/>
          </p:spPr>
        </p:pic>
      </p:grpSp>
      <p:grpSp>
        <p:nvGrpSpPr>
          <p:cNvPr id="30" name="Группа 29"/>
          <p:cNvGrpSpPr/>
          <p:nvPr/>
        </p:nvGrpSpPr>
        <p:grpSpPr>
          <a:xfrm>
            <a:off x="214282" y="285728"/>
            <a:ext cx="5786478" cy="6176992"/>
            <a:chOff x="-142908" y="-976313"/>
            <a:chExt cx="7296184" cy="7724785"/>
          </a:xfrm>
        </p:grpSpPr>
        <p:pic>
          <p:nvPicPr>
            <p:cNvPr id="31" name="Picture 2" descr="C:\Users\User\Desktop\фото\1_swap_part1x1.jpg"/>
            <p:cNvPicPr>
              <a:picLocks noChangeAspect="1" noChangeArrowheads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>
              <a:off x="-142908" y="-976313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32" name="Picture 3" descr="C:\Users\User\Desktop\фото\1_swap_part1x2.jpg"/>
            <p:cNvPicPr>
              <a:picLocks noChangeAspect="1" noChangeArrowheads="1"/>
            </p:cNvPicPr>
            <p:nvPr/>
          </p:nvPicPr>
          <p:blipFill>
            <a:blip r:embed="rId3" cstate="email"/>
            <a:srcRect/>
            <a:stretch>
              <a:fillRect/>
            </a:stretch>
          </p:blipFill>
          <p:spPr bwMode="auto">
            <a:xfrm>
              <a:off x="2285984" y="-976313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33" name="Picture 4" descr="C:\Users\User\Desktop\фото\1_swap_part1x3.jpg"/>
            <p:cNvPicPr>
              <a:picLocks noChangeAspect="1" noChangeArrowheads="1"/>
            </p:cNvPicPr>
            <p:nvPr/>
          </p:nvPicPr>
          <p:blipFill>
            <a:blip r:embed="rId4" cstate="email"/>
            <a:srcRect/>
            <a:stretch>
              <a:fillRect/>
            </a:stretch>
          </p:blipFill>
          <p:spPr bwMode="auto">
            <a:xfrm>
              <a:off x="4714876" y="-976313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34" name="Picture 5" descr="C:\Users\User\Desktop\фото\1_swap_part2x1.jpg"/>
            <p:cNvPicPr>
              <a:picLocks noChangeAspect="1" noChangeArrowheads="1"/>
            </p:cNvPicPr>
            <p:nvPr/>
          </p:nvPicPr>
          <p:blipFill>
            <a:blip r:embed="rId5" cstate="email"/>
            <a:srcRect/>
            <a:stretch>
              <a:fillRect/>
            </a:stretch>
          </p:blipFill>
          <p:spPr bwMode="auto">
            <a:xfrm>
              <a:off x="-142908" y="928670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35" name="Picture 6" descr="C:\Users\User\Desktop\фото\1_swap_part2x2.jpg"/>
            <p:cNvPicPr>
              <a:picLocks noChangeAspect="1" noChangeArrowheads="1"/>
            </p:cNvPicPr>
            <p:nvPr/>
          </p:nvPicPr>
          <p:blipFill>
            <a:blip r:embed="rId6" cstate="email"/>
            <a:srcRect/>
            <a:stretch>
              <a:fillRect/>
            </a:stretch>
          </p:blipFill>
          <p:spPr bwMode="auto">
            <a:xfrm>
              <a:off x="2285984" y="928670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36" name="Picture 7" descr="C:\Users\User\Desktop\фото\1_swap_part2x3.jpg"/>
            <p:cNvPicPr>
              <a:picLocks noChangeAspect="1" noChangeArrowheads="1"/>
            </p:cNvPicPr>
            <p:nvPr/>
          </p:nvPicPr>
          <p:blipFill>
            <a:blip r:embed="rId7" cstate="email"/>
            <a:srcRect/>
            <a:stretch>
              <a:fillRect/>
            </a:stretch>
          </p:blipFill>
          <p:spPr bwMode="auto">
            <a:xfrm>
              <a:off x="4714876" y="928670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37" name="Picture 8" descr="C:\Users\User\Desktop\фото\1_swap_part3x1.jpg"/>
            <p:cNvPicPr>
              <a:picLocks noChangeAspect="1" noChangeArrowheads="1"/>
            </p:cNvPicPr>
            <p:nvPr/>
          </p:nvPicPr>
          <p:blipFill>
            <a:blip r:embed="rId8" cstate="email"/>
            <a:srcRect/>
            <a:stretch>
              <a:fillRect/>
            </a:stretch>
          </p:blipFill>
          <p:spPr bwMode="auto">
            <a:xfrm>
              <a:off x="-142908" y="2857496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38" name="Picture 9" descr="C:\Users\User\Desktop\фото\1_swap_part3x2.jpg"/>
            <p:cNvPicPr>
              <a:picLocks noChangeAspect="1" noChangeArrowheads="1"/>
            </p:cNvPicPr>
            <p:nvPr/>
          </p:nvPicPr>
          <p:blipFill>
            <a:blip r:embed="rId9" cstate="email"/>
            <a:srcRect/>
            <a:stretch>
              <a:fillRect/>
            </a:stretch>
          </p:blipFill>
          <p:spPr bwMode="auto">
            <a:xfrm>
              <a:off x="2285984" y="2857496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39" name="Picture 10" descr="C:\Users\User\Desktop\фото\1_swap_part3x3.jpg"/>
            <p:cNvPicPr>
              <a:picLocks noChangeAspect="1" noChangeArrowheads="1"/>
            </p:cNvPicPr>
            <p:nvPr/>
          </p:nvPicPr>
          <p:blipFill>
            <a:blip r:embed="rId10" cstate="email"/>
            <a:srcRect/>
            <a:stretch>
              <a:fillRect/>
            </a:stretch>
          </p:blipFill>
          <p:spPr bwMode="auto">
            <a:xfrm>
              <a:off x="4714876" y="2857496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40" name="Picture 11" descr="C:\Users\User\Desktop\фото\1_swap_part4x1.jpg"/>
            <p:cNvPicPr>
              <a:picLocks noChangeAspect="1" noChangeArrowheads="1"/>
            </p:cNvPicPr>
            <p:nvPr/>
          </p:nvPicPr>
          <p:blipFill>
            <a:blip r:embed="rId11" cstate="email"/>
            <a:srcRect/>
            <a:stretch>
              <a:fillRect/>
            </a:stretch>
          </p:blipFill>
          <p:spPr bwMode="auto">
            <a:xfrm>
              <a:off x="-142908" y="4786322"/>
              <a:ext cx="2438400" cy="1962150"/>
            </a:xfrm>
            <a:prstGeom prst="rect">
              <a:avLst/>
            </a:prstGeom>
            <a:noFill/>
          </p:spPr>
        </p:pic>
        <p:pic>
          <p:nvPicPr>
            <p:cNvPr id="41" name="Picture 12" descr="C:\Users\User\Desktop\фото\1_swap_part4x2.jpg"/>
            <p:cNvPicPr>
              <a:picLocks noChangeAspect="1" noChangeArrowheads="1"/>
            </p:cNvPicPr>
            <p:nvPr/>
          </p:nvPicPr>
          <p:blipFill>
            <a:blip r:embed="rId12" cstate="email"/>
            <a:srcRect/>
            <a:stretch>
              <a:fillRect/>
            </a:stretch>
          </p:blipFill>
          <p:spPr bwMode="auto">
            <a:xfrm>
              <a:off x="2285984" y="4786322"/>
              <a:ext cx="2438400" cy="1962150"/>
            </a:xfrm>
            <a:prstGeom prst="rect">
              <a:avLst/>
            </a:prstGeom>
            <a:noFill/>
          </p:spPr>
        </p:pic>
        <p:pic>
          <p:nvPicPr>
            <p:cNvPr id="42" name="Picture 13" descr="C:\Users\User\Desktop\фото\1_swap_part4x3.jpg"/>
            <p:cNvPicPr>
              <a:picLocks noChangeAspect="1" noChangeArrowheads="1"/>
            </p:cNvPicPr>
            <p:nvPr/>
          </p:nvPicPr>
          <p:blipFill>
            <a:blip r:embed="rId13" cstate="email"/>
            <a:srcRect/>
            <a:stretch>
              <a:fillRect/>
            </a:stretch>
          </p:blipFill>
          <p:spPr bwMode="auto">
            <a:xfrm>
              <a:off x="4714876" y="4786322"/>
              <a:ext cx="2438400" cy="1962150"/>
            </a:xfrm>
            <a:prstGeom prst="rect">
              <a:avLst/>
            </a:prstGeom>
            <a:noFill/>
          </p:spPr>
        </p:pic>
      </p:grpSp>
      <p:sp>
        <p:nvSpPr>
          <p:cNvPr id="43" name="Прямоугольник 42"/>
          <p:cNvSpPr/>
          <p:nvPr/>
        </p:nvSpPr>
        <p:spPr>
          <a:xfrm>
            <a:off x="214282" y="285728"/>
            <a:ext cx="5786478" cy="6215106"/>
          </a:xfrm>
          <a:prstGeom prst="rect">
            <a:avLst/>
          </a:prstGeom>
          <a:noFill/>
          <a:ln w="127000" cap="sq" cmpd="thickThin">
            <a:solidFill>
              <a:srgbClr val="C00000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127" name="Picture 7" descr="C:\Users\User\Desktop\zolotoy\14.png"/>
          <p:cNvPicPr>
            <a:picLocks noChangeAspect="1" noChangeArrowheads="1"/>
          </p:cNvPicPr>
          <p:nvPr/>
        </p:nvPicPr>
        <p:blipFill>
          <a:blip r:embed="rId14" cstate="email"/>
          <a:srcRect/>
          <a:stretch>
            <a:fillRect/>
          </a:stretch>
        </p:blipFill>
        <p:spPr bwMode="auto">
          <a:xfrm>
            <a:off x="6072198" y="0"/>
            <a:ext cx="1160991" cy="928680"/>
          </a:xfrm>
          <a:prstGeom prst="rect">
            <a:avLst/>
          </a:prstGeom>
          <a:noFill/>
        </p:spPr>
      </p:pic>
      <p:pic>
        <p:nvPicPr>
          <p:cNvPr id="48" name="Рисунок 47" descr="16.png"/>
          <p:cNvPicPr>
            <a:picLocks noChangeAspect="1"/>
          </p:cNvPicPr>
          <p:nvPr/>
        </p:nvPicPr>
        <p:blipFill>
          <a:blip r:embed="rId15" cstate="email"/>
          <a:stretch>
            <a:fillRect/>
          </a:stretch>
        </p:blipFill>
        <p:spPr>
          <a:xfrm>
            <a:off x="6357950" y="857232"/>
            <a:ext cx="1160846" cy="928564"/>
          </a:xfrm>
          <a:prstGeom prst="rect">
            <a:avLst/>
          </a:prstGeom>
        </p:spPr>
      </p:pic>
      <p:pic>
        <p:nvPicPr>
          <p:cNvPr id="49" name="Рисунок 48" descr="13.png"/>
          <p:cNvPicPr>
            <a:picLocks noChangeAspect="1"/>
          </p:cNvPicPr>
          <p:nvPr/>
        </p:nvPicPr>
        <p:blipFill>
          <a:blip r:embed="rId16" cstate="email"/>
          <a:stretch>
            <a:fillRect/>
          </a:stretch>
        </p:blipFill>
        <p:spPr>
          <a:xfrm>
            <a:off x="6715140" y="1714488"/>
            <a:ext cx="1160846" cy="928564"/>
          </a:xfrm>
          <a:prstGeom prst="rect">
            <a:avLst/>
          </a:prstGeom>
        </p:spPr>
      </p:pic>
      <p:pic>
        <p:nvPicPr>
          <p:cNvPr id="50" name="Рисунок 49" descr="05.png"/>
          <p:cNvPicPr>
            <a:picLocks noChangeAspect="1"/>
          </p:cNvPicPr>
          <p:nvPr/>
        </p:nvPicPr>
        <p:blipFill>
          <a:blip r:embed="rId17" cstate="email"/>
          <a:stretch>
            <a:fillRect/>
          </a:stretch>
        </p:blipFill>
        <p:spPr>
          <a:xfrm>
            <a:off x="7286644" y="3500438"/>
            <a:ext cx="1160846" cy="928564"/>
          </a:xfrm>
          <a:prstGeom prst="rect">
            <a:avLst/>
          </a:prstGeom>
        </p:spPr>
      </p:pic>
      <p:pic>
        <p:nvPicPr>
          <p:cNvPr id="51" name="Рисунок 50" descr="29.png"/>
          <p:cNvPicPr>
            <a:picLocks noChangeAspect="1"/>
          </p:cNvPicPr>
          <p:nvPr/>
        </p:nvPicPr>
        <p:blipFill>
          <a:blip r:embed="rId18" cstate="email"/>
          <a:stretch>
            <a:fillRect/>
          </a:stretch>
        </p:blipFill>
        <p:spPr>
          <a:xfrm>
            <a:off x="7982992" y="5429264"/>
            <a:ext cx="1161008" cy="928694"/>
          </a:xfrm>
          <a:prstGeom prst="rect">
            <a:avLst/>
          </a:prstGeom>
        </p:spPr>
      </p:pic>
      <p:pic>
        <p:nvPicPr>
          <p:cNvPr id="52" name="Рисунок 51" descr="24.png"/>
          <p:cNvPicPr>
            <a:picLocks noChangeAspect="1"/>
          </p:cNvPicPr>
          <p:nvPr/>
        </p:nvPicPr>
        <p:blipFill>
          <a:blip r:embed="rId19" cstate="email"/>
          <a:stretch>
            <a:fillRect/>
          </a:stretch>
        </p:blipFill>
        <p:spPr>
          <a:xfrm>
            <a:off x="7572396" y="4500570"/>
            <a:ext cx="1078066" cy="862348"/>
          </a:xfrm>
          <a:prstGeom prst="rect">
            <a:avLst/>
          </a:prstGeom>
        </p:spPr>
      </p:pic>
      <p:pic>
        <p:nvPicPr>
          <p:cNvPr id="53" name="Рисунок 52" descr="16.png"/>
          <p:cNvPicPr>
            <a:picLocks noChangeAspect="1"/>
          </p:cNvPicPr>
          <p:nvPr/>
        </p:nvPicPr>
        <p:blipFill>
          <a:blip r:embed="rId15" cstate="email"/>
          <a:stretch>
            <a:fillRect/>
          </a:stretch>
        </p:blipFill>
        <p:spPr>
          <a:xfrm>
            <a:off x="7000892" y="2571744"/>
            <a:ext cx="1160846" cy="928564"/>
          </a:xfrm>
          <a:prstGeom prst="rect">
            <a:avLst/>
          </a:prstGeom>
        </p:spPr>
      </p:pic>
      <p:pic>
        <p:nvPicPr>
          <p:cNvPr id="5129" name="Picture 9" descr="http://im26.gulfup.com/2012-03-10/133140598326.gif"/>
          <p:cNvPicPr>
            <a:picLocks noChangeAspect="1" noChangeArrowheads="1" noCrop="1"/>
          </p:cNvPicPr>
          <p:nvPr/>
        </p:nvPicPr>
        <p:blipFill>
          <a:blip r:embed="rId20" cstate="email"/>
          <a:srcRect/>
          <a:stretch>
            <a:fillRect/>
          </a:stretch>
        </p:blipFill>
        <p:spPr bwMode="auto">
          <a:xfrm>
            <a:off x="4000496" y="5072074"/>
            <a:ext cx="1054109" cy="1054109"/>
          </a:xfrm>
          <a:prstGeom prst="rect">
            <a:avLst/>
          </a:prstGeom>
          <a:noFill/>
        </p:spPr>
      </p:pic>
      <p:pic>
        <p:nvPicPr>
          <p:cNvPr id="5131" name="Picture 11" descr="http://img1.liveinternet.ru/images/attach/c/2/82/912/82912641_large_5f7b8ef643da65b7526f4b36a2cb7cad.gif"/>
          <p:cNvPicPr>
            <a:picLocks noChangeAspect="1" noChangeArrowheads="1" noCrop="1"/>
          </p:cNvPicPr>
          <p:nvPr/>
        </p:nvPicPr>
        <p:blipFill>
          <a:blip r:embed="rId21" cstate="email"/>
          <a:srcRect/>
          <a:stretch>
            <a:fillRect/>
          </a:stretch>
        </p:blipFill>
        <p:spPr bwMode="auto">
          <a:xfrm>
            <a:off x="5357818" y="2857496"/>
            <a:ext cx="571504" cy="571504"/>
          </a:xfrm>
          <a:prstGeom prst="rect">
            <a:avLst/>
          </a:prstGeom>
          <a:noFill/>
        </p:spPr>
      </p:pic>
      <p:pic>
        <p:nvPicPr>
          <p:cNvPr id="5133" name="Picture 13" descr="http://www.onbutterflieswings.org/wp-content/uploads/2013/08/butterfly-obw.gif"/>
          <p:cNvPicPr>
            <a:picLocks noChangeAspect="1" noChangeArrowheads="1" noCrop="1"/>
          </p:cNvPicPr>
          <p:nvPr/>
        </p:nvPicPr>
        <p:blipFill>
          <a:blip r:embed="rId22" cstate="email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 flipH="1">
            <a:off x="571472" y="3214686"/>
            <a:ext cx="857256" cy="685805"/>
          </a:xfrm>
          <a:prstGeom prst="rect">
            <a:avLst/>
          </a:prstGeom>
          <a:noFill/>
        </p:spPr>
      </p:pic>
      <p:pic>
        <p:nvPicPr>
          <p:cNvPr id="58" name="Picture 13" descr="http://www.onbutterflieswings.org/wp-content/uploads/2013/08/butterfly-obw.gif"/>
          <p:cNvPicPr>
            <a:picLocks noChangeAspect="1" noChangeArrowheads="1" noCrop="1"/>
          </p:cNvPicPr>
          <p:nvPr/>
        </p:nvPicPr>
        <p:blipFill>
          <a:blip r:embed="rId23" cstate="email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 flipH="1">
            <a:off x="785786" y="1071546"/>
            <a:ext cx="714380" cy="571504"/>
          </a:xfrm>
          <a:prstGeom prst="rect">
            <a:avLst/>
          </a:prstGeom>
          <a:noFill/>
        </p:spPr>
      </p:pic>
      <p:pic>
        <p:nvPicPr>
          <p:cNvPr id="59" name="Picture 13" descr="http://www.onbutterflieswings.org/wp-content/uploads/2013/08/butterfly-obw.gif"/>
          <p:cNvPicPr>
            <a:picLocks noChangeAspect="1" noChangeArrowheads="1" noCrop="1"/>
          </p:cNvPicPr>
          <p:nvPr/>
        </p:nvPicPr>
        <p:blipFill>
          <a:blip r:embed="rId24" cstate="email"/>
          <a:srcRect/>
          <a:stretch>
            <a:fillRect/>
          </a:stretch>
        </p:blipFill>
        <p:spPr bwMode="auto">
          <a:xfrm flipH="1">
            <a:off x="2357422" y="5643578"/>
            <a:ext cx="1071570" cy="857256"/>
          </a:xfrm>
          <a:prstGeom prst="rect">
            <a:avLst/>
          </a:prstGeom>
          <a:noFill/>
        </p:spPr>
      </p:pic>
      <p:pic>
        <p:nvPicPr>
          <p:cNvPr id="60" name="Picture 13" descr="http://www.onbutterflieswings.org/wp-content/uploads/2013/08/butterfly-obw.gif"/>
          <p:cNvPicPr>
            <a:picLocks noChangeAspect="1" noChangeArrowheads="1" noCrop="1"/>
          </p:cNvPicPr>
          <p:nvPr/>
        </p:nvPicPr>
        <p:blipFill>
          <a:blip r:embed="rId22" cstate="email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 flipH="1">
            <a:off x="785786" y="5100648"/>
            <a:ext cx="857256" cy="685805"/>
          </a:xfrm>
          <a:prstGeom prst="rect">
            <a:avLst/>
          </a:prstGeom>
          <a:noFill/>
        </p:spPr>
      </p:pic>
      <p:pic>
        <p:nvPicPr>
          <p:cNvPr id="61" name="Picture 9" descr="http://im26.gulfup.com/2012-03-10/133140598326.gif"/>
          <p:cNvPicPr>
            <a:picLocks noChangeAspect="1" noChangeArrowheads="1" noCrop="1"/>
          </p:cNvPicPr>
          <p:nvPr/>
        </p:nvPicPr>
        <p:blipFill>
          <a:blip r:embed="rId25" cstate="email"/>
          <a:srcRect/>
          <a:stretch>
            <a:fillRect/>
          </a:stretch>
        </p:blipFill>
        <p:spPr bwMode="auto">
          <a:xfrm flipH="1">
            <a:off x="3500430" y="1714488"/>
            <a:ext cx="554043" cy="554043"/>
          </a:xfrm>
          <a:prstGeom prst="rect">
            <a:avLst/>
          </a:prstGeom>
          <a:noFill/>
        </p:spPr>
      </p:pic>
      <p:pic>
        <p:nvPicPr>
          <p:cNvPr id="62" name="Picture 13" descr="http://www.onbutterflieswings.org/wp-content/uploads/2013/08/butterfly-obw.gif"/>
          <p:cNvPicPr>
            <a:picLocks noChangeAspect="1" noChangeArrowheads="1" noCrop="1"/>
          </p:cNvPicPr>
          <p:nvPr/>
        </p:nvPicPr>
        <p:blipFill>
          <a:blip r:embed="rId22" cstate="email"/>
          <a:srcRect/>
          <a:stretch>
            <a:fillRect/>
          </a:stretch>
        </p:blipFill>
        <p:spPr bwMode="auto">
          <a:xfrm flipH="1">
            <a:off x="1785918" y="1857364"/>
            <a:ext cx="857256" cy="685805"/>
          </a:xfrm>
          <a:prstGeom prst="rect">
            <a:avLst/>
          </a:prstGeom>
          <a:noFill/>
        </p:spPr>
      </p:pic>
      <p:pic>
        <p:nvPicPr>
          <p:cNvPr id="63" name="Picture 13" descr="http://www.onbutterflieswings.org/wp-content/uploads/2013/08/butterfly-obw.gif"/>
          <p:cNvPicPr>
            <a:picLocks noChangeAspect="1" noChangeArrowheads="1" noCrop="1"/>
          </p:cNvPicPr>
          <p:nvPr/>
        </p:nvPicPr>
        <p:blipFill>
          <a:blip r:embed="rId22" cstate="email">
            <a:duotone>
              <a:schemeClr val="accent6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5000628" y="1714488"/>
            <a:ext cx="857256" cy="685805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0"/>
                            </p:stCondLst>
                            <p:childTnLst>
                              <p:par>
                                <p:cTn id="3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6000"/>
                            </p:stCondLst>
                            <p:childTnLst>
                              <p:par>
                                <p:cTn id="3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70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 rot="497134">
            <a:off x="4628405" y="1613480"/>
            <a:ext cx="340489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Используемые источники: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 rot="511694">
            <a:off x="4262410" y="2337068"/>
            <a:ext cx="3405213" cy="323165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Иллюстрация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  <a:hlinkClick r:id="rId2"/>
              </a:rPr>
              <a:t>https://img-fotki.yandex.ru/get/4812/134091466.1d6/0_10ac12_2da4c0e9_S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Бабочка </a:t>
            </a:r>
            <a:r>
              <a:rPr lang="ru-RU" sz="1200" u="sng" dirty="0" smtClean="0">
                <a:latin typeface="Times New Roman" pitchFamily="18" charset="0"/>
                <a:cs typeface="Times New Roman" pitchFamily="18" charset="0"/>
                <a:hlinkClick r:id="rId3"/>
              </a:rPr>
              <a:t>http://img1.liveinternet.ru/images/attach/c/2/82/912/82912641_large_5f7b8ef643da65b7526f4b36a2cb7cad.gif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Бабочки </a:t>
            </a:r>
            <a:r>
              <a:rPr lang="ru-RU" sz="1200" u="sng" dirty="0" smtClean="0">
                <a:latin typeface="Times New Roman" pitchFamily="18" charset="0"/>
                <a:cs typeface="Times New Roman" pitchFamily="18" charset="0"/>
                <a:hlinkClick r:id="rId4"/>
              </a:rPr>
              <a:t>http://im26.gulfup.com/2012-03-10/133140598326.gif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Бабочка </a:t>
            </a:r>
            <a:r>
              <a:rPr lang="ru-RU" sz="1200" u="sng" dirty="0" smtClean="0">
                <a:latin typeface="Times New Roman" pitchFamily="18" charset="0"/>
                <a:cs typeface="Times New Roman" pitchFamily="18" charset="0"/>
                <a:hlinkClick r:id="rId5"/>
              </a:rPr>
              <a:t>http://www.onbutterflieswings.org/wp-content/uploads/2013/08/butterfly-obw.gif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Алфавит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Ранько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Е. А. </a:t>
            </a:r>
            <a:r>
              <a:rPr lang="ru-RU" sz="1200" u="sng" dirty="0" smtClean="0">
                <a:latin typeface="Times New Roman" pitchFamily="18" charset="0"/>
                <a:cs typeface="Times New Roman" pitchFamily="18" charset="0"/>
                <a:hlinkClick r:id="rId6"/>
              </a:rPr>
              <a:t>http://easyen.ru/load/metodika/oformlenie/alfavit_dlja_oformlenija_zolotoj/219-1-0-22230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Рамка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http://uroki-photoshop.com/img/705/1.jpg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Звуковые файлы созданы автором в программе </a:t>
            </a:r>
            <a:r>
              <a:rPr lang="ru-RU" sz="1200" b="1" dirty="0" err="1" smtClean="0">
                <a:latin typeface="Times New Roman" pitchFamily="18" charset="0"/>
                <a:cs typeface="Times New Roman" pitchFamily="18" charset="0"/>
              </a:rPr>
              <a:t>Audacity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Управляющая кнопка: возврат 5">
            <a:hlinkClick r:id="" action="ppaction://hlinkshowjump?jump=lastslideviewed" highlightClick="1"/>
          </p:cNvPr>
          <p:cNvSpPr/>
          <p:nvPr/>
        </p:nvSpPr>
        <p:spPr>
          <a:xfrm>
            <a:off x="8388424" y="6093296"/>
            <a:ext cx="576064" cy="576064"/>
          </a:xfrm>
          <a:prstGeom prst="actionButtonReturn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 rot="543045">
            <a:off x="4059263" y="663880"/>
            <a:ext cx="4345291" cy="5632311"/>
          </a:xfrm>
          <a:prstGeom prst="rect">
            <a:avLst/>
          </a:prstGeom>
          <a:solidFill>
            <a:schemeClr val="bg1"/>
          </a:solidFill>
          <a:ln w="76200">
            <a:solidFill>
              <a:schemeClr val="bg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Ребята!</a:t>
            </a:r>
          </a:p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Я сделал фотографию, но она получилась чёрно-белой. Помогите мне её раскрасить. Прочитайте слово и определите сколько в нём звуков и букв. </a:t>
            </a:r>
          </a:p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Если вы ответите верно,</a:t>
            </a:r>
          </a:p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то фотография постепенно раскрасится.</a:t>
            </a:r>
          </a:p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Желаю удачи!</a:t>
            </a:r>
            <a:endParaRPr lang="ru-RU" sz="2400" dirty="0"/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8388424" y="6165304"/>
            <a:ext cx="576064" cy="576064"/>
          </a:xfrm>
          <a:prstGeom prst="actionButtonForwardNex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Управляющая кнопка: документ 6">
            <a:hlinkClick r:id="" action="ppaction://hlinkshowjump?jump=lastslide" highlightClick="1"/>
          </p:cNvPr>
          <p:cNvSpPr/>
          <p:nvPr/>
        </p:nvSpPr>
        <p:spPr>
          <a:xfrm>
            <a:off x="214282" y="214290"/>
            <a:ext cx="504056" cy="648072"/>
          </a:xfrm>
          <a:prstGeom prst="actionButtonDocumen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Скругленный прямоугольник 15"/>
          <p:cNvSpPr/>
          <p:nvPr/>
        </p:nvSpPr>
        <p:spPr>
          <a:xfrm>
            <a:off x="6300192" y="404664"/>
            <a:ext cx="2592288" cy="79208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C00000"/>
            </a:solidFill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ru-RU" sz="4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варенье</a:t>
            </a:r>
            <a:endParaRPr lang="ru-RU" sz="4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Скругленный прямоугольник 16">
            <a:hlinkClick r:id="" action="ppaction://hlinkshowjump?jump=nextslide">
              <a:snd r:embed="rId2" name="Умница.wav"/>
            </a:hlinkClick>
          </p:cNvPr>
          <p:cNvSpPr/>
          <p:nvPr/>
        </p:nvSpPr>
        <p:spPr>
          <a:xfrm>
            <a:off x="6300192" y="1988840"/>
            <a:ext cx="2592288" cy="79208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ru-RU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7 </a:t>
            </a:r>
            <a:r>
              <a:rPr lang="ru-RU" sz="4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зв</a:t>
            </a:r>
            <a:r>
              <a:rPr lang="ru-RU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., 7 б.</a:t>
            </a:r>
            <a:endParaRPr lang="ru-RU" sz="4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Скругленный прямоугольник 17">
            <a:hlinkClick r:id="" action="ppaction://noaction">
              <a:snd r:embed="rId3" name="Подумай.wav"/>
            </a:hlinkClick>
          </p:cNvPr>
          <p:cNvSpPr/>
          <p:nvPr/>
        </p:nvSpPr>
        <p:spPr>
          <a:xfrm>
            <a:off x="6300192" y="3356992"/>
            <a:ext cx="2592288" cy="79208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ru-RU" sz="4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зв</a:t>
            </a:r>
            <a:r>
              <a:rPr lang="ru-RU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., 7 б.</a:t>
            </a:r>
            <a:endParaRPr lang="ru-RU" sz="4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Скругленный прямоугольник 18">
            <a:hlinkClick r:id="" action="ppaction://noaction">
              <a:snd r:embed="rId4" name="Нет-нет-нет.wav"/>
            </a:hlinkClick>
          </p:cNvPr>
          <p:cNvSpPr/>
          <p:nvPr/>
        </p:nvSpPr>
        <p:spPr>
          <a:xfrm>
            <a:off x="6300192" y="4797152"/>
            <a:ext cx="2592288" cy="79208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ru-RU" sz="4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r>
              <a:rPr lang="ru-RU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зв</a:t>
            </a:r>
            <a:r>
              <a:rPr lang="ru-RU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., 7 б.</a:t>
            </a:r>
            <a:endParaRPr lang="ru-RU" sz="4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7" name="Группа 6"/>
          <p:cNvGrpSpPr/>
          <p:nvPr/>
        </p:nvGrpSpPr>
        <p:grpSpPr>
          <a:xfrm>
            <a:off x="214282" y="285728"/>
            <a:ext cx="5786478" cy="6176992"/>
            <a:chOff x="-142908" y="-976313"/>
            <a:chExt cx="7296184" cy="7724785"/>
          </a:xfrm>
        </p:grpSpPr>
        <p:pic>
          <p:nvPicPr>
            <p:cNvPr id="8" name="Picture 2" descr="C:\Users\User\Desktop\фото\1_swap_part1x1.jpg"/>
            <p:cNvPicPr>
              <a:picLocks noChangeAspect="1" noChangeArrowheads="1"/>
            </p:cNvPicPr>
            <p:nvPr/>
          </p:nvPicPr>
          <p:blipFill>
            <a:blip r:embed="rId5" cstate="email">
              <a:grayscl/>
            </a:blip>
            <a:srcRect/>
            <a:stretch>
              <a:fillRect/>
            </a:stretch>
          </p:blipFill>
          <p:spPr bwMode="auto">
            <a:xfrm>
              <a:off x="-142908" y="-976313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9" name="Picture 3" descr="C:\Users\User\Desktop\фото\1_swap_part1x2.jpg"/>
            <p:cNvPicPr>
              <a:picLocks noChangeAspect="1" noChangeArrowheads="1"/>
            </p:cNvPicPr>
            <p:nvPr/>
          </p:nvPicPr>
          <p:blipFill>
            <a:blip r:embed="rId6" cstate="email">
              <a:grayscl/>
            </a:blip>
            <a:srcRect/>
            <a:stretch>
              <a:fillRect/>
            </a:stretch>
          </p:blipFill>
          <p:spPr bwMode="auto">
            <a:xfrm>
              <a:off x="2285984" y="-976313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10" name="Picture 4" descr="C:\Users\User\Desktop\фото\1_swap_part1x3.jpg"/>
            <p:cNvPicPr>
              <a:picLocks noChangeAspect="1" noChangeArrowheads="1"/>
            </p:cNvPicPr>
            <p:nvPr/>
          </p:nvPicPr>
          <p:blipFill>
            <a:blip r:embed="rId7" cstate="email">
              <a:grayscl/>
            </a:blip>
            <a:srcRect/>
            <a:stretch>
              <a:fillRect/>
            </a:stretch>
          </p:blipFill>
          <p:spPr bwMode="auto">
            <a:xfrm>
              <a:off x="4714876" y="-976313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11" name="Picture 5" descr="C:\Users\User\Desktop\фото\1_swap_part2x1.jpg"/>
            <p:cNvPicPr>
              <a:picLocks noChangeAspect="1" noChangeArrowheads="1"/>
            </p:cNvPicPr>
            <p:nvPr/>
          </p:nvPicPr>
          <p:blipFill>
            <a:blip r:embed="rId8" cstate="email">
              <a:grayscl/>
            </a:blip>
            <a:srcRect/>
            <a:stretch>
              <a:fillRect/>
            </a:stretch>
          </p:blipFill>
          <p:spPr bwMode="auto">
            <a:xfrm>
              <a:off x="-142908" y="928670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12" name="Picture 6" descr="C:\Users\User\Desktop\фото\1_swap_part2x2.jpg"/>
            <p:cNvPicPr>
              <a:picLocks noChangeAspect="1" noChangeArrowheads="1"/>
            </p:cNvPicPr>
            <p:nvPr/>
          </p:nvPicPr>
          <p:blipFill>
            <a:blip r:embed="rId9" cstate="email">
              <a:grayscl/>
            </a:blip>
            <a:srcRect/>
            <a:stretch>
              <a:fillRect/>
            </a:stretch>
          </p:blipFill>
          <p:spPr bwMode="auto">
            <a:xfrm>
              <a:off x="2285984" y="928670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13" name="Picture 7" descr="C:\Users\User\Desktop\фото\1_swap_part2x3.jpg"/>
            <p:cNvPicPr>
              <a:picLocks noChangeAspect="1" noChangeArrowheads="1"/>
            </p:cNvPicPr>
            <p:nvPr/>
          </p:nvPicPr>
          <p:blipFill>
            <a:blip r:embed="rId10" cstate="email">
              <a:grayscl/>
            </a:blip>
            <a:srcRect/>
            <a:stretch>
              <a:fillRect/>
            </a:stretch>
          </p:blipFill>
          <p:spPr bwMode="auto">
            <a:xfrm>
              <a:off x="4714876" y="928670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14" name="Picture 8" descr="C:\Users\User\Desktop\фото\1_swap_part3x1.jpg"/>
            <p:cNvPicPr>
              <a:picLocks noChangeAspect="1" noChangeArrowheads="1"/>
            </p:cNvPicPr>
            <p:nvPr/>
          </p:nvPicPr>
          <p:blipFill>
            <a:blip r:embed="rId11" cstate="email">
              <a:grayscl/>
            </a:blip>
            <a:srcRect/>
            <a:stretch>
              <a:fillRect/>
            </a:stretch>
          </p:blipFill>
          <p:spPr bwMode="auto">
            <a:xfrm>
              <a:off x="-142908" y="2857496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15" name="Picture 9" descr="C:\Users\User\Desktop\фото\1_swap_part3x2.jpg"/>
            <p:cNvPicPr>
              <a:picLocks noChangeAspect="1" noChangeArrowheads="1"/>
            </p:cNvPicPr>
            <p:nvPr/>
          </p:nvPicPr>
          <p:blipFill>
            <a:blip r:embed="rId12" cstate="email">
              <a:grayscl/>
            </a:blip>
            <a:srcRect/>
            <a:stretch>
              <a:fillRect/>
            </a:stretch>
          </p:blipFill>
          <p:spPr bwMode="auto">
            <a:xfrm>
              <a:off x="2285984" y="2857496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20" name="Picture 10" descr="C:\Users\User\Desktop\фото\1_swap_part3x3.jpg"/>
            <p:cNvPicPr>
              <a:picLocks noChangeAspect="1" noChangeArrowheads="1"/>
            </p:cNvPicPr>
            <p:nvPr/>
          </p:nvPicPr>
          <p:blipFill>
            <a:blip r:embed="rId13" cstate="email">
              <a:grayscl/>
            </a:blip>
            <a:srcRect/>
            <a:stretch>
              <a:fillRect/>
            </a:stretch>
          </p:blipFill>
          <p:spPr bwMode="auto">
            <a:xfrm>
              <a:off x="4714876" y="2857496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21" name="Picture 11" descr="C:\Users\User\Desktop\фото\1_swap_part4x1.jpg"/>
            <p:cNvPicPr>
              <a:picLocks noChangeAspect="1" noChangeArrowheads="1"/>
            </p:cNvPicPr>
            <p:nvPr/>
          </p:nvPicPr>
          <p:blipFill>
            <a:blip r:embed="rId14" cstate="email">
              <a:grayscl/>
            </a:blip>
            <a:srcRect/>
            <a:stretch>
              <a:fillRect/>
            </a:stretch>
          </p:blipFill>
          <p:spPr bwMode="auto">
            <a:xfrm>
              <a:off x="-142908" y="4786322"/>
              <a:ext cx="2438400" cy="1962150"/>
            </a:xfrm>
            <a:prstGeom prst="rect">
              <a:avLst/>
            </a:prstGeom>
            <a:noFill/>
          </p:spPr>
        </p:pic>
        <p:pic>
          <p:nvPicPr>
            <p:cNvPr id="22" name="Picture 12" descr="C:\Users\User\Desktop\фото\1_swap_part4x2.jpg"/>
            <p:cNvPicPr>
              <a:picLocks noChangeAspect="1" noChangeArrowheads="1"/>
            </p:cNvPicPr>
            <p:nvPr/>
          </p:nvPicPr>
          <p:blipFill>
            <a:blip r:embed="rId15" cstate="email">
              <a:grayscl/>
            </a:blip>
            <a:srcRect/>
            <a:stretch>
              <a:fillRect/>
            </a:stretch>
          </p:blipFill>
          <p:spPr bwMode="auto">
            <a:xfrm>
              <a:off x="2285984" y="4786322"/>
              <a:ext cx="2438400" cy="1962150"/>
            </a:xfrm>
            <a:prstGeom prst="rect">
              <a:avLst/>
            </a:prstGeom>
            <a:noFill/>
          </p:spPr>
        </p:pic>
        <p:pic>
          <p:nvPicPr>
            <p:cNvPr id="23" name="Picture 13" descr="C:\Users\User\Desktop\фото\1_swap_part4x3.jpg"/>
            <p:cNvPicPr>
              <a:picLocks noChangeAspect="1" noChangeArrowheads="1"/>
            </p:cNvPicPr>
            <p:nvPr/>
          </p:nvPicPr>
          <p:blipFill>
            <a:blip r:embed="rId16" cstate="email">
              <a:grayscl/>
            </a:blip>
            <a:srcRect/>
            <a:stretch>
              <a:fillRect/>
            </a:stretch>
          </p:blipFill>
          <p:spPr bwMode="auto">
            <a:xfrm>
              <a:off x="4714876" y="4786322"/>
              <a:ext cx="2438400" cy="1962150"/>
            </a:xfrm>
            <a:prstGeom prst="rect">
              <a:avLst/>
            </a:prstGeom>
            <a:noFill/>
          </p:spPr>
        </p:pic>
      </p:grpSp>
      <p:sp>
        <p:nvSpPr>
          <p:cNvPr id="37" name="Прямоугольник 36"/>
          <p:cNvSpPr/>
          <p:nvPr/>
        </p:nvSpPr>
        <p:spPr>
          <a:xfrm>
            <a:off x="214282" y="285728"/>
            <a:ext cx="5786478" cy="6215106"/>
          </a:xfrm>
          <a:prstGeom prst="rect">
            <a:avLst/>
          </a:prstGeom>
          <a:noFill/>
          <a:ln w="127000" cap="sq" cmpd="thickThin">
            <a:solidFill>
              <a:srgbClr val="C00000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Скругленный прямоугольник 15"/>
          <p:cNvSpPr/>
          <p:nvPr/>
        </p:nvSpPr>
        <p:spPr>
          <a:xfrm>
            <a:off x="6300192" y="404664"/>
            <a:ext cx="2592288" cy="79208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C00000"/>
            </a:solidFill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ru-RU" sz="4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якорь</a:t>
            </a:r>
            <a:endParaRPr lang="ru-RU" sz="4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Скругленный прямоугольник 16">
            <a:hlinkClick r:id="" action="ppaction://noaction">
              <a:snd r:embed="rId2" name="Ой-ой-ой.wav"/>
            </a:hlinkClick>
          </p:cNvPr>
          <p:cNvSpPr/>
          <p:nvPr/>
        </p:nvSpPr>
        <p:spPr>
          <a:xfrm>
            <a:off x="6300192" y="1988840"/>
            <a:ext cx="2592288" cy="79208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ru-RU" sz="4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зв</a:t>
            </a:r>
            <a:r>
              <a:rPr lang="ru-RU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., 5 б.</a:t>
            </a:r>
            <a:endParaRPr lang="ru-RU" sz="4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Скругленный прямоугольник 17">
            <a:hlinkClick r:id="" action="ppaction://hlinkshowjump?jump=nextslide">
              <a:snd r:embed="rId3" name="Верно.wav"/>
            </a:hlinkClick>
          </p:cNvPr>
          <p:cNvSpPr/>
          <p:nvPr/>
        </p:nvSpPr>
        <p:spPr>
          <a:xfrm>
            <a:off x="6300192" y="3356992"/>
            <a:ext cx="2592288" cy="79208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ru-RU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5 </a:t>
            </a:r>
            <a:r>
              <a:rPr lang="ru-RU" sz="4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зв</a:t>
            </a:r>
            <a:r>
              <a:rPr lang="ru-RU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., 5 б.</a:t>
            </a:r>
            <a:endParaRPr lang="ru-RU" sz="4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Скругленный прямоугольник 18">
            <a:hlinkClick r:id="" action="ppaction://noaction">
              <a:snd r:embed="rId4" name="Нет-нет-нет.wav"/>
            </a:hlinkClick>
          </p:cNvPr>
          <p:cNvSpPr/>
          <p:nvPr/>
        </p:nvSpPr>
        <p:spPr>
          <a:xfrm>
            <a:off x="6300192" y="4797152"/>
            <a:ext cx="2592288" cy="79208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ru-RU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6 </a:t>
            </a:r>
            <a:r>
              <a:rPr lang="ru-RU" sz="4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зв</a:t>
            </a:r>
            <a:r>
              <a:rPr lang="ru-RU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., 5 б.</a:t>
            </a:r>
            <a:endParaRPr lang="ru-RU" sz="4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8" name="Группа 7"/>
          <p:cNvGrpSpPr/>
          <p:nvPr/>
        </p:nvGrpSpPr>
        <p:grpSpPr>
          <a:xfrm>
            <a:off x="214282" y="285728"/>
            <a:ext cx="5786478" cy="6176992"/>
            <a:chOff x="-142908" y="-976313"/>
            <a:chExt cx="7296184" cy="7724785"/>
          </a:xfrm>
        </p:grpSpPr>
        <p:pic>
          <p:nvPicPr>
            <p:cNvPr id="9" name="Picture 2" descr="C:\Users\User\Desktop\фото\1_swap_part1x1.jpg"/>
            <p:cNvPicPr>
              <a:picLocks noChangeAspect="1" noChangeArrowheads="1"/>
            </p:cNvPicPr>
            <p:nvPr/>
          </p:nvPicPr>
          <p:blipFill>
            <a:blip r:embed="rId5" cstate="email">
              <a:grayscl/>
            </a:blip>
            <a:srcRect/>
            <a:stretch>
              <a:fillRect/>
            </a:stretch>
          </p:blipFill>
          <p:spPr bwMode="auto">
            <a:xfrm>
              <a:off x="-142908" y="-976313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10" name="Picture 3" descr="C:\Users\User\Desktop\фото\1_swap_part1x2.jpg"/>
            <p:cNvPicPr>
              <a:picLocks noChangeAspect="1" noChangeArrowheads="1"/>
            </p:cNvPicPr>
            <p:nvPr/>
          </p:nvPicPr>
          <p:blipFill>
            <a:blip r:embed="rId6" cstate="email">
              <a:grayscl/>
            </a:blip>
            <a:srcRect/>
            <a:stretch>
              <a:fillRect/>
            </a:stretch>
          </p:blipFill>
          <p:spPr bwMode="auto">
            <a:xfrm>
              <a:off x="2285984" y="-976313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11" name="Picture 4" descr="C:\Users\User\Desktop\фото\1_swap_part1x3.jpg"/>
            <p:cNvPicPr>
              <a:picLocks noChangeAspect="1" noChangeArrowheads="1"/>
            </p:cNvPicPr>
            <p:nvPr/>
          </p:nvPicPr>
          <p:blipFill>
            <a:blip r:embed="rId7" cstate="email">
              <a:grayscl/>
            </a:blip>
            <a:srcRect/>
            <a:stretch>
              <a:fillRect/>
            </a:stretch>
          </p:blipFill>
          <p:spPr bwMode="auto">
            <a:xfrm>
              <a:off x="4714876" y="-976313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12" name="Picture 5" descr="C:\Users\User\Desktop\фото\1_swap_part2x1.jpg"/>
            <p:cNvPicPr>
              <a:picLocks noChangeAspect="1" noChangeArrowheads="1"/>
            </p:cNvPicPr>
            <p:nvPr/>
          </p:nvPicPr>
          <p:blipFill>
            <a:blip r:embed="rId8" cstate="email">
              <a:grayscl/>
            </a:blip>
            <a:srcRect/>
            <a:stretch>
              <a:fillRect/>
            </a:stretch>
          </p:blipFill>
          <p:spPr bwMode="auto">
            <a:xfrm>
              <a:off x="-142908" y="928670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13" name="Picture 6" descr="C:\Users\User\Desktop\фото\1_swap_part2x2.jpg"/>
            <p:cNvPicPr>
              <a:picLocks noChangeAspect="1" noChangeArrowheads="1"/>
            </p:cNvPicPr>
            <p:nvPr/>
          </p:nvPicPr>
          <p:blipFill>
            <a:blip r:embed="rId9" cstate="email">
              <a:grayscl/>
            </a:blip>
            <a:srcRect/>
            <a:stretch>
              <a:fillRect/>
            </a:stretch>
          </p:blipFill>
          <p:spPr bwMode="auto">
            <a:xfrm>
              <a:off x="2285984" y="928670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14" name="Picture 7" descr="C:\Users\User\Desktop\фото\1_swap_part2x3.jpg"/>
            <p:cNvPicPr>
              <a:picLocks noChangeAspect="1" noChangeArrowheads="1"/>
            </p:cNvPicPr>
            <p:nvPr/>
          </p:nvPicPr>
          <p:blipFill>
            <a:blip r:embed="rId10" cstate="email">
              <a:grayscl/>
            </a:blip>
            <a:srcRect/>
            <a:stretch>
              <a:fillRect/>
            </a:stretch>
          </p:blipFill>
          <p:spPr bwMode="auto">
            <a:xfrm>
              <a:off x="4714876" y="928670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15" name="Picture 8" descr="C:\Users\User\Desktop\фото\1_swap_part3x1.jpg"/>
            <p:cNvPicPr>
              <a:picLocks noChangeAspect="1" noChangeArrowheads="1"/>
            </p:cNvPicPr>
            <p:nvPr/>
          </p:nvPicPr>
          <p:blipFill>
            <a:blip r:embed="rId11" cstate="email">
              <a:grayscl/>
            </a:blip>
            <a:srcRect/>
            <a:stretch>
              <a:fillRect/>
            </a:stretch>
          </p:blipFill>
          <p:spPr bwMode="auto">
            <a:xfrm>
              <a:off x="-142908" y="2857496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20" name="Picture 9" descr="C:\Users\User\Desktop\фото\1_swap_part3x2.jpg"/>
            <p:cNvPicPr>
              <a:picLocks noChangeAspect="1" noChangeArrowheads="1"/>
            </p:cNvPicPr>
            <p:nvPr/>
          </p:nvPicPr>
          <p:blipFill>
            <a:blip r:embed="rId12" cstate="email">
              <a:grayscl/>
            </a:blip>
            <a:srcRect/>
            <a:stretch>
              <a:fillRect/>
            </a:stretch>
          </p:blipFill>
          <p:spPr bwMode="auto">
            <a:xfrm>
              <a:off x="2285984" y="2857496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21" name="Picture 10" descr="C:\Users\User\Desktop\фото\1_swap_part3x3.jpg"/>
            <p:cNvPicPr>
              <a:picLocks noChangeAspect="1" noChangeArrowheads="1"/>
            </p:cNvPicPr>
            <p:nvPr/>
          </p:nvPicPr>
          <p:blipFill>
            <a:blip r:embed="rId13" cstate="email">
              <a:grayscl/>
            </a:blip>
            <a:srcRect/>
            <a:stretch>
              <a:fillRect/>
            </a:stretch>
          </p:blipFill>
          <p:spPr bwMode="auto">
            <a:xfrm>
              <a:off x="4714876" y="2857496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22" name="Picture 11" descr="C:\Users\User\Desktop\фото\1_swap_part4x1.jpg"/>
            <p:cNvPicPr>
              <a:picLocks noChangeAspect="1" noChangeArrowheads="1"/>
            </p:cNvPicPr>
            <p:nvPr/>
          </p:nvPicPr>
          <p:blipFill>
            <a:blip r:embed="rId14" cstate="email">
              <a:grayscl/>
            </a:blip>
            <a:srcRect/>
            <a:stretch>
              <a:fillRect/>
            </a:stretch>
          </p:blipFill>
          <p:spPr bwMode="auto">
            <a:xfrm>
              <a:off x="-142908" y="4786322"/>
              <a:ext cx="2438400" cy="1962150"/>
            </a:xfrm>
            <a:prstGeom prst="rect">
              <a:avLst/>
            </a:prstGeom>
            <a:noFill/>
          </p:spPr>
        </p:pic>
        <p:pic>
          <p:nvPicPr>
            <p:cNvPr id="23" name="Picture 12" descr="C:\Users\User\Desktop\фото\1_swap_part4x2.jpg"/>
            <p:cNvPicPr>
              <a:picLocks noChangeAspect="1" noChangeArrowheads="1"/>
            </p:cNvPicPr>
            <p:nvPr/>
          </p:nvPicPr>
          <p:blipFill>
            <a:blip r:embed="rId15" cstate="email">
              <a:grayscl/>
            </a:blip>
            <a:srcRect/>
            <a:stretch>
              <a:fillRect/>
            </a:stretch>
          </p:blipFill>
          <p:spPr bwMode="auto">
            <a:xfrm>
              <a:off x="2285984" y="4786322"/>
              <a:ext cx="2438400" cy="1962150"/>
            </a:xfrm>
            <a:prstGeom prst="rect">
              <a:avLst/>
            </a:prstGeom>
            <a:noFill/>
          </p:spPr>
        </p:pic>
        <p:pic>
          <p:nvPicPr>
            <p:cNvPr id="24" name="Picture 13" descr="C:\Users\User\Desktop\фото\1_swap_part4x3.jpg"/>
            <p:cNvPicPr>
              <a:picLocks noChangeAspect="1" noChangeArrowheads="1"/>
            </p:cNvPicPr>
            <p:nvPr/>
          </p:nvPicPr>
          <p:blipFill>
            <a:blip r:embed="rId16" cstate="email">
              <a:grayscl/>
            </a:blip>
            <a:srcRect/>
            <a:stretch>
              <a:fillRect/>
            </a:stretch>
          </p:blipFill>
          <p:spPr bwMode="auto">
            <a:xfrm>
              <a:off x="4714876" y="4786322"/>
              <a:ext cx="2438400" cy="1962150"/>
            </a:xfrm>
            <a:prstGeom prst="rect">
              <a:avLst/>
            </a:prstGeom>
            <a:noFill/>
          </p:spPr>
        </p:pic>
      </p:grpSp>
      <p:pic>
        <p:nvPicPr>
          <p:cNvPr id="26" name="Picture 2" descr="C:\Users\User\Desktop\фото\1_swap_part1x1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214282" y="285728"/>
            <a:ext cx="1933853" cy="1561383"/>
          </a:xfrm>
          <a:prstGeom prst="rect">
            <a:avLst/>
          </a:prstGeom>
          <a:noFill/>
        </p:spPr>
      </p:pic>
      <p:sp>
        <p:nvSpPr>
          <p:cNvPr id="38" name="Прямоугольник 37"/>
          <p:cNvSpPr/>
          <p:nvPr/>
        </p:nvSpPr>
        <p:spPr>
          <a:xfrm>
            <a:off x="214282" y="285728"/>
            <a:ext cx="5786478" cy="6215106"/>
          </a:xfrm>
          <a:prstGeom prst="rect">
            <a:avLst/>
          </a:prstGeom>
          <a:noFill/>
          <a:ln w="127000" cap="sq" cmpd="thickThin">
            <a:solidFill>
              <a:srgbClr val="C00000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Скругленный прямоугольник 15"/>
          <p:cNvSpPr/>
          <p:nvPr/>
        </p:nvSpPr>
        <p:spPr>
          <a:xfrm>
            <a:off x="6300192" y="404664"/>
            <a:ext cx="2592288" cy="79208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C00000"/>
            </a:solidFill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ru-RU" sz="4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метель</a:t>
            </a:r>
            <a:endParaRPr lang="ru-RU" sz="4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Скругленный прямоугольник 16">
            <a:hlinkClick r:id="" action="ppaction://noaction">
              <a:snd r:embed="rId2" name="Ой-ой-ой.wav"/>
            </a:hlinkClick>
          </p:cNvPr>
          <p:cNvSpPr/>
          <p:nvPr/>
        </p:nvSpPr>
        <p:spPr>
          <a:xfrm>
            <a:off x="6300192" y="1988840"/>
            <a:ext cx="2592288" cy="79208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ru-RU" sz="4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зв</a:t>
            </a:r>
            <a:r>
              <a:rPr lang="ru-RU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., 6 б.</a:t>
            </a:r>
            <a:endParaRPr lang="ru-RU" sz="4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Скругленный прямоугольник 17">
            <a:hlinkClick r:id="" action="ppaction://noaction">
              <a:snd r:embed="rId3" name="Подумай.wav"/>
            </a:hlinkClick>
          </p:cNvPr>
          <p:cNvSpPr/>
          <p:nvPr/>
        </p:nvSpPr>
        <p:spPr>
          <a:xfrm>
            <a:off x="6300192" y="3356992"/>
            <a:ext cx="2592288" cy="79208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ru-RU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7 </a:t>
            </a:r>
            <a:r>
              <a:rPr lang="ru-RU" sz="4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зв</a:t>
            </a:r>
            <a:r>
              <a:rPr lang="ru-RU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., 6 б.</a:t>
            </a:r>
            <a:endParaRPr lang="ru-RU" sz="4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Скругленный прямоугольник 18">
            <a:hlinkClick r:id="" action="ppaction://hlinkshowjump?jump=nextslide">
              <a:snd r:embed="rId4" name="Замечательно.wav"/>
            </a:hlinkClick>
          </p:cNvPr>
          <p:cNvSpPr/>
          <p:nvPr/>
        </p:nvSpPr>
        <p:spPr>
          <a:xfrm>
            <a:off x="6300192" y="4797152"/>
            <a:ext cx="2592288" cy="79208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ru-RU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5 </a:t>
            </a:r>
            <a:r>
              <a:rPr lang="ru-RU" sz="4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зв</a:t>
            </a:r>
            <a:r>
              <a:rPr lang="ru-RU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., 6 б.</a:t>
            </a:r>
            <a:endParaRPr lang="ru-RU" sz="4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9" name="Группа 8"/>
          <p:cNvGrpSpPr/>
          <p:nvPr/>
        </p:nvGrpSpPr>
        <p:grpSpPr>
          <a:xfrm>
            <a:off x="214282" y="285728"/>
            <a:ext cx="5786478" cy="6176992"/>
            <a:chOff x="-142908" y="-976313"/>
            <a:chExt cx="7296184" cy="7724785"/>
          </a:xfrm>
        </p:grpSpPr>
        <p:pic>
          <p:nvPicPr>
            <p:cNvPr id="10" name="Picture 2" descr="C:\Users\User\Desktop\фото\1_swap_part1x1.jpg"/>
            <p:cNvPicPr>
              <a:picLocks noChangeAspect="1" noChangeArrowheads="1"/>
            </p:cNvPicPr>
            <p:nvPr/>
          </p:nvPicPr>
          <p:blipFill>
            <a:blip r:embed="rId5" cstate="email">
              <a:grayscl/>
            </a:blip>
            <a:srcRect/>
            <a:stretch>
              <a:fillRect/>
            </a:stretch>
          </p:blipFill>
          <p:spPr bwMode="auto">
            <a:xfrm>
              <a:off x="-142908" y="-976313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11" name="Picture 3" descr="C:\Users\User\Desktop\фото\1_swap_part1x2.jpg"/>
            <p:cNvPicPr>
              <a:picLocks noChangeAspect="1" noChangeArrowheads="1"/>
            </p:cNvPicPr>
            <p:nvPr/>
          </p:nvPicPr>
          <p:blipFill>
            <a:blip r:embed="rId6" cstate="email">
              <a:grayscl/>
            </a:blip>
            <a:srcRect/>
            <a:stretch>
              <a:fillRect/>
            </a:stretch>
          </p:blipFill>
          <p:spPr bwMode="auto">
            <a:xfrm>
              <a:off x="2285984" y="-976313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12" name="Picture 4" descr="C:\Users\User\Desktop\фото\1_swap_part1x3.jpg"/>
            <p:cNvPicPr>
              <a:picLocks noChangeAspect="1" noChangeArrowheads="1"/>
            </p:cNvPicPr>
            <p:nvPr/>
          </p:nvPicPr>
          <p:blipFill>
            <a:blip r:embed="rId7" cstate="email">
              <a:grayscl/>
            </a:blip>
            <a:srcRect/>
            <a:stretch>
              <a:fillRect/>
            </a:stretch>
          </p:blipFill>
          <p:spPr bwMode="auto">
            <a:xfrm>
              <a:off x="4714876" y="-976313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13" name="Picture 5" descr="C:\Users\User\Desktop\фото\1_swap_part2x1.jpg"/>
            <p:cNvPicPr>
              <a:picLocks noChangeAspect="1" noChangeArrowheads="1"/>
            </p:cNvPicPr>
            <p:nvPr/>
          </p:nvPicPr>
          <p:blipFill>
            <a:blip r:embed="rId8" cstate="email">
              <a:grayscl/>
            </a:blip>
            <a:srcRect/>
            <a:stretch>
              <a:fillRect/>
            </a:stretch>
          </p:blipFill>
          <p:spPr bwMode="auto">
            <a:xfrm>
              <a:off x="-142908" y="928670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14" name="Picture 6" descr="C:\Users\User\Desktop\фото\1_swap_part2x2.jpg"/>
            <p:cNvPicPr>
              <a:picLocks noChangeAspect="1" noChangeArrowheads="1"/>
            </p:cNvPicPr>
            <p:nvPr/>
          </p:nvPicPr>
          <p:blipFill>
            <a:blip r:embed="rId9" cstate="email">
              <a:grayscl/>
            </a:blip>
            <a:srcRect/>
            <a:stretch>
              <a:fillRect/>
            </a:stretch>
          </p:blipFill>
          <p:spPr bwMode="auto">
            <a:xfrm>
              <a:off x="2285984" y="928670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15" name="Picture 7" descr="C:\Users\User\Desktop\фото\1_swap_part2x3.jpg"/>
            <p:cNvPicPr>
              <a:picLocks noChangeAspect="1" noChangeArrowheads="1"/>
            </p:cNvPicPr>
            <p:nvPr/>
          </p:nvPicPr>
          <p:blipFill>
            <a:blip r:embed="rId10" cstate="email">
              <a:grayscl/>
            </a:blip>
            <a:srcRect/>
            <a:stretch>
              <a:fillRect/>
            </a:stretch>
          </p:blipFill>
          <p:spPr bwMode="auto">
            <a:xfrm>
              <a:off x="4714876" y="928670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20" name="Picture 8" descr="C:\Users\User\Desktop\фото\1_swap_part3x1.jpg"/>
            <p:cNvPicPr>
              <a:picLocks noChangeAspect="1" noChangeArrowheads="1"/>
            </p:cNvPicPr>
            <p:nvPr/>
          </p:nvPicPr>
          <p:blipFill>
            <a:blip r:embed="rId11" cstate="email">
              <a:grayscl/>
            </a:blip>
            <a:srcRect/>
            <a:stretch>
              <a:fillRect/>
            </a:stretch>
          </p:blipFill>
          <p:spPr bwMode="auto">
            <a:xfrm>
              <a:off x="-142908" y="2857496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21" name="Picture 9" descr="C:\Users\User\Desktop\фото\1_swap_part3x2.jpg"/>
            <p:cNvPicPr>
              <a:picLocks noChangeAspect="1" noChangeArrowheads="1"/>
            </p:cNvPicPr>
            <p:nvPr/>
          </p:nvPicPr>
          <p:blipFill>
            <a:blip r:embed="rId12" cstate="email">
              <a:grayscl/>
            </a:blip>
            <a:srcRect/>
            <a:stretch>
              <a:fillRect/>
            </a:stretch>
          </p:blipFill>
          <p:spPr bwMode="auto">
            <a:xfrm>
              <a:off x="2285984" y="2857496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22" name="Picture 10" descr="C:\Users\User\Desktop\фото\1_swap_part3x3.jpg"/>
            <p:cNvPicPr>
              <a:picLocks noChangeAspect="1" noChangeArrowheads="1"/>
            </p:cNvPicPr>
            <p:nvPr/>
          </p:nvPicPr>
          <p:blipFill>
            <a:blip r:embed="rId13" cstate="email">
              <a:grayscl/>
            </a:blip>
            <a:srcRect/>
            <a:stretch>
              <a:fillRect/>
            </a:stretch>
          </p:blipFill>
          <p:spPr bwMode="auto">
            <a:xfrm>
              <a:off x="4714876" y="2857496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23" name="Picture 11" descr="C:\Users\User\Desktop\фото\1_swap_part4x1.jpg"/>
            <p:cNvPicPr>
              <a:picLocks noChangeAspect="1" noChangeArrowheads="1"/>
            </p:cNvPicPr>
            <p:nvPr/>
          </p:nvPicPr>
          <p:blipFill>
            <a:blip r:embed="rId14" cstate="email">
              <a:grayscl/>
            </a:blip>
            <a:srcRect/>
            <a:stretch>
              <a:fillRect/>
            </a:stretch>
          </p:blipFill>
          <p:spPr bwMode="auto">
            <a:xfrm>
              <a:off x="-142908" y="4786322"/>
              <a:ext cx="2438400" cy="1962150"/>
            </a:xfrm>
            <a:prstGeom prst="rect">
              <a:avLst/>
            </a:prstGeom>
            <a:noFill/>
          </p:spPr>
        </p:pic>
        <p:pic>
          <p:nvPicPr>
            <p:cNvPr id="24" name="Picture 12" descr="C:\Users\User\Desktop\фото\1_swap_part4x2.jpg"/>
            <p:cNvPicPr>
              <a:picLocks noChangeAspect="1" noChangeArrowheads="1"/>
            </p:cNvPicPr>
            <p:nvPr/>
          </p:nvPicPr>
          <p:blipFill>
            <a:blip r:embed="rId15" cstate="email">
              <a:grayscl/>
            </a:blip>
            <a:srcRect/>
            <a:stretch>
              <a:fillRect/>
            </a:stretch>
          </p:blipFill>
          <p:spPr bwMode="auto">
            <a:xfrm>
              <a:off x="2285984" y="4786322"/>
              <a:ext cx="2438400" cy="1962150"/>
            </a:xfrm>
            <a:prstGeom prst="rect">
              <a:avLst/>
            </a:prstGeom>
            <a:noFill/>
          </p:spPr>
        </p:pic>
        <p:pic>
          <p:nvPicPr>
            <p:cNvPr id="25" name="Picture 13" descr="C:\Users\User\Desktop\фото\1_swap_part4x3.jpg"/>
            <p:cNvPicPr>
              <a:picLocks noChangeAspect="1" noChangeArrowheads="1"/>
            </p:cNvPicPr>
            <p:nvPr/>
          </p:nvPicPr>
          <p:blipFill>
            <a:blip r:embed="rId16" cstate="email">
              <a:grayscl/>
            </a:blip>
            <a:srcRect/>
            <a:stretch>
              <a:fillRect/>
            </a:stretch>
          </p:blipFill>
          <p:spPr bwMode="auto">
            <a:xfrm>
              <a:off x="4714876" y="4786322"/>
              <a:ext cx="2438400" cy="1962150"/>
            </a:xfrm>
            <a:prstGeom prst="rect">
              <a:avLst/>
            </a:prstGeom>
            <a:noFill/>
          </p:spPr>
        </p:pic>
      </p:grpSp>
      <p:grpSp>
        <p:nvGrpSpPr>
          <p:cNvPr id="26" name="Группа 25"/>
          <p:cNvGrpSpPr/>
          <p:nvPr/>
        </p:nvGrpSpPr>
        <p:grpSpPr>
          <a:xfrm>
            <a:off x="214282" y="285728"/>
            <a:ext cx="5786478" cy="1561383"/>
            <a:chOff x="-142908" y="-976313"/>
            <a:chExt cx="7296184" cy="1952625"/>
          </a:xfrm>
        </p:grpSpPr>
        <p:pic>
          <p:nvPicPr>
            <p:cNvPr id="27" name="Picture 2" descr="C:\Users\User\Desktop\фото\1_swap_part1x1.jpg"/>
            <p:cNvPicPr>
              <a:picLocks noChangeAspect="1" noChangeArrowheads="1"/>
            </p:cNvPicPr>
            <p:nvPr/>
          </p:nvPicPr>
          <p:blipFill>
            <a:blip r:embed="rId5" cstate="email"/>
            <a:srcRect/>
            <a:stretch>
              <a:fillRect/>
            </a:stretch>
          </p:blipFill>
          <p:spPr bwMode="auto">
            <a:xfrm>
              <a:off x="-142908" y="-976313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29" name="Picture 4" descr="C:\Users\User\Desktop\фото\1_swap_part1x3.jpg"/>
            <p:cNvPicPr>
              <a:picLocks noChangeAspect="1" noChangeArrowheads="1"/>
            </p:cNvPicPr>
            <p:nvPr/>
          </p:nvPicPr>
          <p:blipFill>
            <a:blip r:embed="rId7" cstate="email"/>
            <a:srcRect/>
            <a:stretch>
              <a:fillRect/>
            </a:stretch>
          </p:blipFill>
          <p:spPr bwMode="auto">
            <a:xfrm>
              <a:off x="4714876" y="-976313"/>
              <a:ext cx="2438400" cy="1952625"/>
            </a:xfrm>
            <a:prstGeom prst="rect">
              <a:avLst/>
            </a:prstGeom>
            <a:noFill/>
          </p:spPr>
        </p:pic>
      </p:grpSp>
      <p:sp>
        <p:nvSpPr>
          <p:cNvPr id="39" name="Прямоугольник 38"/>
          <p:cNvSpPr/>
          <p:nvPr/>
        </p:nvSpPr>
        <p:spPr>
          <a:xfrm>
            <a:off x="214282" y="285728"/>
            <a:ext cx="5786478" cy="6215106"/>
          </a:xfrm>
          <a:prstGeom prst="rect">
            <a:avLst/>
          </a:prstGeom>
          <a:noFill/>
          <a:ln w="127000" cap="sq" cmpd="thickThin">
            <a:solidFill>
              <a:srgbClr val="C00000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Скругленный прямоугольник 15"/>
          <p:cNvSpPr/>
          <p:nvPr/>
        </p:nvSpPr>
        <p:spPr>
          <a:xfrm>
            <a:off x="6300192" y="404664"/>
            <a:ext cx="2592288" cy="79208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C00000"/>
            </a:solidFill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ru-RU" sz="4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вьюга</a:t>
            </a:r>
            <a:endParaRPr lang="ru-RU" sz="4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Скругленный прямоугольник 16">
            <a:hlinkClick r:id="" action="ppaction://hlinkshowjump?jump=nextslide">
              <a:snd r:embed="rId2" name="Здорово.wav"/>
            </a:hlinkClick>
          </p:cNvPr>
          <p:cNvSpPr/>
          <p:nvPr/>
        </p:nvSpPr>
        <p:spPr>
          <a:xfrm>
            <a:off x="6300192" y="1988840"/>
            <a:ext cx="2592288" cy="79208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ru-RU" sz="4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зв</a:t>
            </a:r>
            <a:r>
              <a:rPr lang="ru-RU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., 5 б.</a:t>
            </a:r>
            <a:endParaRPr lang="ru-RU" sz="4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Скругленный прямоугольник 17">
            <a:hlinkClick r:id="" action="ppaction://noaction">
              <a:snd r:embed="rId3" name="Подумай.wav"/>
            </a:hlinkClick>
          </p:cNvPr>
          <p:cNvSpPr/>
          <p:nvPr/>
        </p:nvSpPr>
        <p:spPr>
          <a:xfrm>
            <a:off x="6300192" y="3356992"/>
            <a:ext cx="2592288" cy="79208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ru-RU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ru-RU" sz="4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зв</a:t>
            </a:r>
            <a:r>
              <a:rPr lang="ru-RU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., 5 б.</a:t>
            </a:r>
            <a:endParaRPr lang="ru-RU" sz="4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Скругленный прямоугольник 18">
            <a:hlinkClick r:id="" action="ppaction://noaction">
              <a:snd r:embed="rId4" name="Ой-ой-ой.wav"/>
            </a:hlinkClick>
          </p:cNvPr>
          <p:cNvSpPr/>
          <p:nvPr/>
        </p:nvSpPr>
        <p:spPr>
          <a:xfrm>
            <a:off x="6300192" y="4797152"/>
            <a:ext cx="2592288" cy="79208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ru-RU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6 </a:t>
            </a:r>
            <a:r>
              <a:rPr lang="ru-RU" sz="4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зв</a:t>
            </a:r>
            <a:r>
              <a:rPr lang="ru-RU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., 5 б.</a:t>
            </a:r>
            <a:endParaRPr lang="ru-RU" sz="4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0" name="Группа 9"/>
          <p:cNvGrpSpPr/>
          <p:nvPr/>
        </p:nvGrpSpPr>
        <p:grpSpPr>
          <a:xfrm>
            <a:off x="214282" y="285728"/>
            <a:ext cx="5786478" cy="6176992"/>
            <a:chOff x="-142908" y="-976313"/>
            <a:chExt cx="7296184" cy="7724785"/>
          </a:xfrm>
        </p:grpSpPr>
        <p:pic>
          <p:nvPicPr>
            <p:cNvPr id="11" name="Picture 2" descr="C:\Users\User\Desktop\фото\1_swap_part1x1.jpg"/>
            <p:cNvPicPr>
              <a:picLocks noChangeAspect="1" noChangeArrowheads="1"/>
            </p:cNvPicPr>
            <p:nvPr/>
          </p:nvPicPr>
          <p:blipFill>
            <a:blip r:embed="rId5" cstate="email">
              <a:grayscl/>
            </a:blip>
            <a:srcRect/>
            <a:stretch>
              <a:fillRect/>
            </a:stretch>
          </p:blipFill>
          <p:spPr bwMode="auto">
            <a:xfrm>
              <a:off x="-142908" y="-976313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12" name="Picture 3" descr="C:\Users\User\Desktop\фото\1_swap_part1x2.jpg"/>
            <p:cNvPicPr>
              <a:picLocks noChangeAspect="1" noChangeArrowheads="1"/>
            </p:cNvPicPr>
            <p:nvPr/>
          </p:nvPicPr>
          <p:blipFill>
            <a:blip r:embed="rId6" cstate="email">
              <a:grayscl/>
            </a:blip>
            <a:srcRect/>
            <a:stretch>
              <a:fillRect/>
            </a:stretch>
          </p:blipFill>
          <p:spPr bwMode="auto">
            <a:xfrm>
              <a:off x="2285984" y="-976313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13" name="Picture 4" descr="C:\Users\User\Desktop\фото\1_swap_part1x3.jpg"/>
            <p:cNvPicPr>
              <a:picLocks noChangeAspect="1" noChangeArrowheads="1"/>
            </p:cNvPicPr>
            <p:nvPr/>
          </p:nvPicPr>
          <p:blipFill>
            <a:blip r:embed="rId7" cstate="email">
              <a:grayscl/>
            </a:blip>
            <a:srcRect/>
            <a:stretch>
              <a:fillRect/>
            </a:stretch>
          </p:blipFill>
          <p:spPr bwMode="auto">
            <a:xfrm>
              <a:off x="4714876" y="-976313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14" name="Picture 5" descr="C:\Users\User\Desktop\фото\1_swap_part2x1.jpg"/>
            <p:cNvPicPr>
              <a:picLocks noChangeAspect="1" noChangeArrowheads="1"/>
            </p:cNvPicPr>
            <p:nvPr/>
          </p:nvPicPr>
          <p:blipFill>
            <a:blip r:embed="rId8" cstate="email">
              <a:grayscl/>
            </a:blip>
            <a:srcRect/>
            <a:stretch>
              <a:fillRect/>
            </a:stretch>
          </p:blipFill>
          <p:spPr bwMode="auto">
            <a:xfrm>
              <a:off x="-142908" y="928670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15" name="Picture 6" descr="C:\Users\User\Desktop\фото\1_swap_part2x2.jpg"/>
            <p:cNvPicPr>
              <a:picLocks noChangeAspect="1" noChangeArrowheads="1"/>
            </p:cNvPicPr>
            <p:nvPr/>
          </p:nvPicPr>
          <p:blipFill>
            <a:blip r:embed="rId9" cstate="email">
              <a:grayscl/>
            </a:blip>
            <a:srcRect/>
            <a:stretch>
              <a:fillRect/>
            </a:stretch>
          </p:blipFill>
          <p:spPr bwMode="auto">
            <a:xfrm>
              <a:off x="2285984" y="928670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20" name="Picture 7" descr="C:\Users\User\Desktop\фото\1_swap_part2x3.jpg"/>
            <p:cNvPicPr>
              <a:picLocks noChangeAspect="1" noChangeArrowheads="1"/>
            </p:cNvPicPr>
            <p:nvPr/>
          </p:nvPicPr>
          <p:blipFill>
            <a:blip r:embed="rId10" cstate="email">
              <a:grayscl/>
            </a:blip>
            <a:srcRect/>
            <a:stretch>
              <a:fillRect/>
            </a:stretch>
          </p:blipFill>
          <p:spPr bwMode="auto">
            <a:xfrm>
              <a:off x="4714876" y="928670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21" name="Picture 8" descr="C:\Users\User\Desktop\фото\1_swap_part3x1.jpg"/>
            <p:cNvPicPr>
              <a:picLocks noChangeAspect="1" noChangeArrowheads="1"/>
            </p:cNvPicPr>
            <p:nvPr/>
          </p:nvPicPr>
          <p:blipFill>
            <a:blip r:embed="rId11" cstate="email">
              <a:grayscl/>
            </a:blip>
            <a:srcRect/>
            <a:stretch>
              <a:fillRect/>
            </a:stretch>
          </p:blipFill>
          <p:spPr bwMode="auto">
            <a:xfrm>
              <a:off x="-142908" y="2857496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22" name="Picture 9" descr="C:\Users\User\Desktop\фото\1_swap_part3x2.jpg"/>
            <p:cNvPicPr>
              <a:picLocks noChangeAspect="1" noChangeArrowheads="1"/>
            </p:cNvPicPr>
            <p:nvPr/>
          </p:nvPicPr>
          <p:blipFill>
            <a:blip r:embed="rId12" cstate="email">
              <a:grayscl/>
            </a:blip>
            <a:srcRect/>
            <a:stretch>
              <a:fillRect/>
            </a:stretch>
          </p:blipFill>
          <p:spPr bwMode="auto">
            <a:xfrm>
              <a:off x="2285984" y="2857496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23" name="Picture 10" descr="C:\Users\User\Desktop\фото\1_swap_part3x3.jpg"/>
            <p:cNvPicPr>
              <a:picLocks noChangeAspect="1" noChangeArrowheads="1"/>
            </p:cNvPicPr>
            <p:nvPr/>
          </p:nvPicPr>
          <p:blipFill>
            <a:blip r:embed="rId13" cstate="email">
              <a:grayscl/>
            </a:blip>
            <a:srcRect/>
            <a:stretch>
              <a:fillRect/>
            </a:stretch>
          </p:blipFill>
          <p:spPr bwMode="auto">
            <a:xfrm>
              <a:off x="4714876" y="2857496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24" name="Picture 11" descr="C:\Users\User\Desktop\фото\1_swap_part4x1.jpg"/>
            <p:cNvPicPr>
              <a:picLocks noChangeAspect="1" noChangeArrowheads="1"/>
            </p:cNvPicPr>
            <p:nvPr/>
          </p:nvPicPr>
          <p:blipFill>
            <a:blip r:embed="rId14" cstate="email">
              <a:grayscl/>
            </a:blip>
            <a:srcRect/>
            <a:stretch>
              <a:fillRect/>
            </a:stretch>
          </p:blipFill>
          <p:spPr bwMode="auto">
            <a:xfrm>
              <a:off x="-142908" y="4786322"/>
              <a:ext cx="2438400" cy="1962150"/>
            </a:xfrm>
            <a:prstGeom prst="rect">
              <a:avLst/>
            </a:prstGeom>
            <a:noFill/>
          </p:spPr>
        </p:pic>
        <p:pic>
          <p:nvPicPr>
            <p:cNvPr id="25" name="Picture 12" descr="C:\Users\User\Desktop\фото\1_swap_part4x2.jpg"/>
            <p:cNvPicPr>
              <a:picLocks noChangeAspect="1" noChangeArrowheads="1"/>
            </p:cNvPicPr>
            <p:nvPr/>
          </p:nvPicPr>
          <p:blipFill>
            <a:blip r:embed="rId15" cstate="email">
              <a:grayscl/>
            </a:blip>
            <a:srcRect/>
            <a:stretch>
              <a:fillRect/>
            </a:stretch>
          </p:blipFill>
          <p:spPr bwMode="auto">
            <a:xfrm>
              <a:off x="2285984" y="4786322"/>
              <a:ext cx="2438400" cy="1962150"/>
            </a:xfrm>
            <a:prstGeom prst="rect">
              <a:avLst/>
            </a:prstGeom>
            <a:noFill/>
          </p:spPr>
        </p:pic>
        <p:pic>
          <p:nvPicPr>
            <p:cNvPr id="26" name="Picture 13" descr="C:\Users\User\Desktop\фото\1_swap_part4x3.jpg"/>
            <p:cNvPicPr>
              <a:picLocks noChangeAspect="1" noChangeArrowheads="1"/>
            </p:cNvPicPr>
            <p:nvPr/>
          </p:nvPicPr>
          <p:blipFill>
            <a:blip r:embed="rId16" cstate="email">
              <a:grayscl/>
            </a:blip>
            <a:srcRect/>
            <a:stretch>
              <a:fillRect/>
            </a:stretch>
          </p:blipFill>
          <p:spPr bwMode="auto">
            <a:xfrm>
              <a:off x="4714876" y="4786322"/>
              <a:ext cx="2438400" cy="1962150"/>
            </a:xfrm>
            <a:prstGeom prst="rect">
              <a:avLst/>
            </a:prstGeom>
            <a:noFill/>
          </p:spPr>
        </p:pic>
      </p:grpSp>
      <p:grpSp>
        <p:nvGrpSpPr>
          <p:cNvPr id="27" name="Группа 26"/>
          <p:cNvGrpSpPr/>
          <p:nvPr/>
        </p:nvGrpSpPr>
        <p:grpSpPr>
          <a:xfrm>
            <a:off x="214282" y="285728"/>
            <a:ext cx="5786478" cy="6176992"/>
            <a:chOff x="-142908" y="-976313"/>
            <a:chExt cx="7296184" cy="7724785"/>
          </a:xfrm>
        </p:grpSpPr>
        <p:pic>
          <p:nvPicPr>
            <p:cNvPr id="28" name="Picture 2" descr="C:\Users\User\Desktop\фото\1_swap_part1x1.jpg"/>
            <p:cNvPicPr>
              <a:picLocks noChangeAspect="1" noChangeArrowheads="1"/>
            </p:cNvPicPr>
            <p:nvPr/>
          </p:nvPicPr>
          <p:blipFill>
            <a:blip r:embed="rId5" cstate="email"/>
            <a:srcRect/>
            <a:stretch>
              <a:fillRect/>
            </a:stretch>
          </p:blipFill>
          <p:spPr bwMode="auto">
            <a:xfrm>
              <a:off x="-142908" y="-976313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30" name="Picture 4" descr="C:\Users\User\Desktop\фото\1_swap_part1x3.jpg"/>
            <p:cNvPicPr>
              <a:picLocks noChangeAspect="1" noChangeArrowheads="1"/>
            </p:cNvPicPr>
            <p:nvPr/>
          </p:nvPicPr>
          <p:blipFill>
            <a:blip r:embed="rId7" cstate="email"/>
            <a:srcRect/>
            <a:stretch>
              <a:fillRect/>
            </a:stretch>
          </p:blipFill>
          <p:spPr bwMode="auto">
            <a:xfrm>
              <a:off x="4714876" y="-976313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38" name="Picture 12" descr="C:\Users\User\Desktop\фото\1_swap_part4x2.jpg"/>
            <p:cNvPicPr>
              <a:picLocks noChangeAspect="1" noChangeArrowheads="1"/>
            </p:cNvPicPr>
            <p:nvPr/>
          </p:nvPicPr>
          <p:blipFill>
            <a:blip r:embed="rId15" cstate="email"/>
            <a:srcRect/>
            <a:stretch>
              <a:fillRect/>
            </a:stretch>
          </p:blipFill>
          <p:spPr bwMode="auto">
            <a:xfrm>
              <a:off x="2285984" y="4786322"/>
              <a:ext cx="2438400" cy="1962150"/>
            </a:xfrm>
            <a:prstGeom prst="rect">
              <a:avLst/>
            </a:prstGeom>
            <a:noFill/>
          </p:spPr>
        </p:pic>
      </p:grpSp>
      <p:sp>
        <p:nvSpPr>
          <p:cNvPr id="40" name="Прямоугольник 39"/>
          <p:cNvSpPr/>
          <p:nvPr/>
        </p:nvSpPr>
        <p:spPr>
          <a:xfrm>
            <a:off x="214282" y="285728"/>
            <a:ext cx="5786478" cy="6215106"/>
          </a:xfrm>
          <a:prstGeom prst="rect">
            <a:avLst/>
          </a:prstGeom>
          <a:noFill/>
          <a:ln w="127000" cap="sq" cmpd="thickThin">
            <a:solidFill>
              <a:srgbClr val="C00000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Скругленный прямоугольник 15"/>
          <p:cNvSpPr/>
          <p:nvPr/>
        </p:nvSpPr>
        <p:spPr>
          <a:xfrm>
            <a:off x="6300192" y="404664"/>
            <a:ext cx="2592288" cy="79208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C00000"/>
            </a:solidFill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ru-RU" sz="4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океан</a:t>
            </a:r>
            <a:endParaRPr lang="ru-RU" sz="4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Скругленный прямоугольник 16">
            <a:hlinkClick r:id="" action="ppaction://noaction">
              <a:snd r:embed="rId2" name="Ой-ой-ой.wav"/>
            </a:hlinkClick>
          </p:cNvPr>
          <p:cNvSpPr/>
          <p:nvPr/>
        </p:nvSpPr>
        <p:spPr>
          <a:xfrm>
            <a:off x="6300192" y="1988840"/>
            <a:ext cx="2592288" cy="79208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ru-RU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6 </a:t>
            </a:r>
            <a:r>
              <a:rPr lang="ru-RU" sz="4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зв</a:t>
            </a:r>
            <a:r>
              <a:rPr lang="ru-RU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., 5 б.</a:t>
            </a:r>
            <a:endParaRPr lang="ru-RU" sz="4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Скругленный прямоугольник 17">
            <a:hlinkClick r:id="" action="ppaction://hlinkshowjump?jump=nextslide">
              <a:snd r:embed="rId3" name="Молодец.wav"/>
            </a:hlinkClick>
          </p:cNvPr>
          <p:cNvSpPr/>
          <p:nvPr/>
        </p:nvSpPr>
        <p:spPr>
          <a:xfrm>
            <a:off x="6300192" y="3356992"/>
            <a:ext cx="2592288" cy="79208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ru-RU" sz="4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зв</a:t>
            </a:r>
            <a:r>
              <a:rPr lang="ru-RU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., 5 б.</a:t>
            </a:r>
            <a:endParaRPr lang="ru-RU" sz="4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Скругленный прямоугольник 18">
            <a:hlinkClick r:id="" action="ppaction://noaction">
              <a:snd r:embed="rId4" name="Нет-нет-нет.wav"/>
            </a:hlinkClick>
          </p:cNvPr>
          <p:cNvSpPr/>
          <p:nvPr/>
        </p:nvSpPr>
        <p:spPr>
          <a:xfrm>
            <a:off x="6300192" y="4797152"/>
            <a:ext cx="2592288" cy="79208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ru-RU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ru-RU" sz="4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зв</a:t>
            </a:r>
            <a:r>
              <a:rPr lang="ru-RU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., 5 б.</a:t>
            </a:r>
            <a:endParaRPr lang="ru-RU" sz="4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1" name="Группа 10"/>
          <p:cNvGrpSpPr/>
          <p:nvPr/>
        </p:nvGrpSpPr>
        <p:grpSpPr>
          <a:xfrm>
            <a:off x="214282" y="285728"/>
            <a:ext cx="5786478" cy="6176992"/>
            <a:chOff x="-142908" y="-976313"/>
            <a:chExt cx="7296184" cy="7724785"/>
          </a:xfrm>
        </p:grpSpPr>
        <p:pic>
          <p:nvPicPr>
            <p:cNvPr id="12" name="Picture 2" descr="C:\Users\User\Desktop\фото\1_swap_part1x1.jpg"/>
            <p:cNvPicPr>
              <a:picLocks noChangeAspect="1" noChangeArrowheads="1"/>
            </p:cNvPicPr>
            <p:nvPr/>
          </p:nvPicPr>
          <p:blipFill>
            <a:blip r:embed="rId5" cstate="email">
              <a:grayscl/>
            </a:blip>
            <a:srcRect/>
            <a:stretch>
              <a:fillRect/>
            </a:stretch>
          </p:blipFill>
          <p:spPr bwMode="auto">
            <a:xfrm>
              <a:off x="-142908" y="-976313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13" name="Picture 3" descr="C:\Users\User\Desktop\фото\1_swap_part1x2.jpg"/>
            <p:cNvPicPr>
              <a:picLocks noChangeAspect="1" noChangeArrowheads="1"/>
            </p:cNvPicPr>
            <p:nvPr/>
          </p:nvPicPr>
          <p:blipFill>
            <a:blip r:embed="rId6" cstate="email">
              <a:grayscl/>
            </a:blip>
            <a:srcRect/>
            <a:stretch>
              <a:fillRect/>
            </a:stretch>
          </p:blipFill>
          <p:spPr bwMode="auto">
            <a:xfrm>
              <a:off x="2285984" y="-976313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15" name="Picture 4" descr="C:\Users\User\Desktop\фото\1_swap_part1x3.jpg"/>
            <p:cNvPicPr>
              <a:picLocks noChangeAspect="1" noChangeArrowheads="1"/>
            </p:cNvPicPr>
            <p:nvPr/>
          </p:nvPicPr>
          <p:blipFill>
            <a:blip r:embed="rId7" cstate="email">
              <a:grayscl/>
            </a:blip>
            <a:srcRect/>
            <a:stretch>
              <a:fillRect/>
            </a:stretch>
          </p:blipFill>
          <p:spPr bwMode="auto">
            <a:xfrm>
              <a:off x="4714876" y="-976313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20" name="Picture 5" descr="C:\Users\User\Desktop\фото\1_swap_part2x1.jpg"/>
            <p:cNvPicPr>
              <a:picLocks noChangeAspect="1" noChangeArrowheads="1"/>
            </p:cNvPicPr>
            <p:nvPr/>
          </p:nvPicPr>
          <p:blipFill>
            <a:blip r:embed="rId8" cstate="email">
              <a:grayscl/>
            </a:blip>
            <a:srcRect/>
            <a:stretch>
              <a:fillRect/>
            </a:stretch>
          </p:blipFill>
          <p:spPr bwMode="auto">
            <a:xfrm>
              <a:off x="-142908" y="928670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21" name="Picture 6" descr="C:\Users\User\Desktop\фото\1_swap_part2x2.jpg"/>
            <p:cNvPicPr>
              <a:picLocks noChangeAspect="1" noChangeArrowheads="1"/>
            </p:cNvPicPr>
            <p:nvPr/>
          </p:nvPicPr>
          <p:blipFill>
            <a:blip r:embed="rId9" cstate="email">
              <a:grayscl/>
            </a:blip>
            <a:srcRect/>
            <a:stretch>
              <a:fillRect/>
            </a:stretch>
          </p:blipFill>
          <p:spPr bwMode="auto">
            <a:xfrm>
              <a:off x="2285984" y="928670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22" name="Picture 7" descr="C:\Users\User\Desktop\фото\1_swap_part2x3.jpg"/>
            <p:cNvPicPr>
              <a:picLocks noChangeAspect="1" noChangeArrowheads="1"/>
            </p:cNvPicPr>
            <p:nvPr/>
          </p:nvPicPr>
          <p:blipFill>
            <a:blip r:embed="rId10" cstate="email">
              <a:grayscl/>
            </a:blip>
            <a:srcRect/>
            <a:stretch>
              <a:fillRect/>
            </a:stretch>
          </p:blipFill>
          <p:spPr bwMode="auto">
            <a:xfrm>
              <a:off x="4714876" y="928670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23" name="Picture 8" descr="C:\Users\User\Desktop\фото\1_swap_part3x1.jpg"/>
            <p:cNvPicPr>
              <a:picLocks noChangeAspect="1" noChangeArrowheads="1"/>
            </p:cNvPicPr>
            <p:nvPr/>
          </p:nvPicPr>
          <p:blipFill>
            <a:blip r:embed="rId11" cstate="email">
              <a:grayscl/>
            </a:blip>
            <a:srcRect/>
            <a:stretch>
              <a:fillRect/>
            </a:stretch>
          </p:blipFill>
          <p:spPr bwMode="auto">
            <a:xfrm>
              <a:off x="-142908" y="2857496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24" name="Picture 9" descr="C:\Users\User\Desktop\фото\1_swap_part3x2.jpg"/>
            <p:cNvPicPr>
              <a:picLocks noChangeAspect="1" noChangeArrowheads="1"/>
            </p:cNvPicPr>
            <p:nvPr/>
          </p:nvPicPr>
          <p:blipFill>
            <a:blip r:embed="rId12" cstate="email">
              <a:grayscl/>
            </a:blip>
            <a:srcRect/>
            <a:stretch>
              <a:fillRect/>
            </a:stretch>
          </p:blipFill>
          <p:spPr bwMode="auto">
            <a:xfrm>
              <a:off x="2285984" y="2857496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25" name="Picture 10" descr="C:\Users\User\Desktop\фото\1_swap_part3x3.jpg"/>
            <p:cNvPicPr>
              <a:picLocks noChangeAspect="1" noChangeArrowheads="1"/>
            </p:cNvPicPr>
            <p:nvPr/>
          </p:nvPicPr>
          <p:blipFill>
            <a:blip r:embed="rId13" cstate="email">
              <a:grayscl/>
            </a:blip>
            <a:srcRect/>
            <a:stretch>
              <a:fillRect/>
            </a:stretch>
          </p:blipFill>
          <p:spPr bwMode="auto">
            <a:xfrm>
              <a:off x="4714876" y="2857496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26" name="Picture 11" descr="C:\Users\User\Desktop\фото\1_swap_part4x1.jpg"/>
            <p:cNvPicPr>
              <a:picLocks noChangeAspect="1" noChangeArrowheads="1"/>
            </p:cNvPicPr>
            <p:nvPr/>
          </p:nvPicPr>
          <p:blipFill>
            <a:blip r:embed="rId14" cstate="email">
              <a:grayscl/>
            </a:blip>
            <a:srcRect/>
            <a:stretch>
              <a:fillRect/>
            </a:stretch>
          </p:blipFill>
          <p:spPr bwMode="auto">
            <a:xfrm>
              <a:off x="-142908" y="4786322"/>
              <a:ext cx="2438400" cy="1962150"/>
            </a:xfrm>
            <a:prstGeom prst="rect">
              <a:avLst/>
            </a:prstGeom>
            <a:noFill/>
          </p:spPr>
        </p:pic>
        <p:pic>
          <p:nvPicPr>
            <p:cNvPr id="27" name="Picture 12" descr="C:\Users\User\Desktop\фото\1_swap_part4x2.jpg"/>
            <p:cNvPicPr>
              <a:picLocks noChangeAspect="1" noChangeArrowheads="1"/>
            </p:cNvPicPr>
            <p:nvPr/>
          </p:nvPicPr>
          <p:blipFill>
            <a:blip r:embed="rId15" cstate="email">
              <a:grayscl/>
            </a:blip>
            <a:srcRect/>
            <a:stretch>
              <a:fillRect/>
            </a:stretch>
          </p:blipFill>
          <p:spPr bwMode="auto">
            <a:xfrm>
              <a:off x="2285984" y="4786322"/>
              <a:ext cx="2438400" cy="1962150"/>
            </a:xfrm>
            <a:prstGeom prst="rect">
              <a:avLst/>
            </a:prstGeom>
            <a:noFill/>
          </p:spPr>
        </p:pic>
        <p:pic>
          <p:nvPicPr>
            <p:cNvPr id="28" name="Picture 13" descr="C:\Users\User\Desktop\фото\1_swap_part4x3.jpg"/>
            <p:cNvPicPr>
              <a:picLocks noChangeAspect="1" noChangeArrowheads="1"/>
            </p:cNvPicPr>
            <p:nvPr/>
          </p:nvPicPr>
          <p:blipFill>
            <a:blip r:embed="rId16" cstate="email">
              <a:grayscl/>
            </a:blip>
            <a:srcRect/>
            <a:stretch>
              <a:fillRect/>
            </a:stretch>
          </p:blipFill>
          <p:spPr bwMode="auto">
            <a:xfrm>
              <a:off x="4714876" y="4786322"/>
              <a:ext cx="2438400" cy="1962150"/>
            </a:xfrm>
            <a:prstGeom prst="rect">
              <a:avLst/>
            </a:prstGeom>
            <a:noFill/>
          </p:spPr>
        </p:pic>
      </p:grpSp>
      <p:grpSp>
        <p:nvGrpSpPr>
          <p:cNvPr id="29" name="Группа 28"/>
          <p:cNvGrpSpPr/>
          <p:nvPr/>
        </p:nvGrpSpPr>
        <p:grpSpPr>
          <a:xfrm>
            <a:off x="214282" y="285728"/>
            <a:ext cx="5786478" cy="6176992"/>
            <a:chOff x="-142908" y="-976313"/>
            <a:chExt cx="7296184" cy="7724785"/>
          </a:xfrm>
        </p:grpSpPr>
        <p:pic>
          <p:nvPicPr>
            <p:cNvPr id="30" name="Picture 2" descr="C:\Users\User\Desktop\фото\1_swap_part1x1.jpg"/>
            <p:cNvPicPr>
              <a:picLocks noChangeAspect="1" noChangeArrowheads="1"/>
            </p:cNvPicPr>
            <p:nvPr/>
          </p:nvPicPr>
          <p:blipFill>
            <a:blip r:embed="rId5" cstate="email"/>
            <a:srcRect/>
            <a:stretch>
              <a:fillRect/>
            </a:stretch>
          </p:blipFill>
          <p:spPr bwMode="auto">
            <a:xfrm>
              <a:off x="-142908" y="-976313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32" name="Picture 4" descr="C:\Users\User\Desktop\фото\1_swap_part1x3.jpg"/>
            <p:cNvPicPr>
              <a:picLocks noChangeAspect="1" noChangeArrowheads="1"/>
            </p:cNvPicPr>
            <p:nvPr/>
          </p:nvPicPr>
          <p:blipFill>
            <a:blip r:embed="rId7" cstate="email"/>
            <a:srcRect/>
            <a:stretch>
              <a:fillRect/>
            </a:stretch>
          </p:blipFill>
          <p:spPr bwMode="auto">
            <a:xfrm>
              <a:off x="4714876" y="-976313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38" name="Picture 10" descr="C:\Users\User\Desktop\фото\1_swap_part3x3.jpg"/>
            <p:cNvPicPr>
              <a:picLocks noChangeAspect="1" noChangeArrowheads="1"/>
            </p:cNvPicPr>
            <p:nvPr/>
          </p:nvPicPr>
          <p:blipFill>
            <a:blip r:embed="rId13" cstate="email"/>
            <a:srcRect/>
            <a:stretch>
              <a:fillRect/>
            </a:stretch>
          </p:blipFill>
          <p:spPr bwMode="auto">
            <a:xfrm>
              <a:off x="4714876" y="2857496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40" name="Picture 12" descr="C:\Users\User\Desktop\фото\1_swap_part4x2.jpg"/>
            <p:cNvPicPr>
              <a:picLocks noChangeAspect="1" noChangeArrowheads="1"/>
            </p:cNvPicPr>
            <p:nvPr/>
          </p:nvPicPr>
          <p:blipFill>
            <a:blip r:embed="rId15" cstate="email"/>
            <a:srcRect/>
            <a:stretch>
              <a:fillRect/>
            </a:stretch>
          </p:blipFill>
          <p:spPr bwMode="auto">
            <a:xfrm>
              <a:off x="2285984" y="4786322"/>
              <a:ext cx="2438400" cy="1962150"/>
            </a:xfrm>
            <a:prstGeom prst="rect">
              <a:avLst/>
            </a:prstGeom>
            <a:noFill/>
          </p:spPr>
        </p:pic>
      </p:grpSp>
      <p:sp>
        <p:nvSpPr>
          <p:cNvPr id="42" name="Прямоугольник 41"/>
          <p:cNvSpPr/>
          <p:nvPr/>
        </p:nvSpPr>
        <p:spPr>
          <a:xfrm>
            <a:off x="214282" y="285728"/>
            <a:ext cx="5786478" cy="6215106"/>
          </a:xfrm>
          <a:prstGeom prst="rect">
            <a:avLst/>
          </a:prstGeom>
          <a:noFill/>
          <a:ln w="127000" cap="sq" cmpd="thickThin">
            <a:solidFill>
              <a:srgbClr val="C00000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Скругленный прямоугольник 15"/>
          <p:cNvSpPr/>
          <p:nvPr/>
        </p:nvSpPr>
        <p:spPr>
          <a:xfrm>
            <a:off x="6300192" y="404664"/>
            <a:ext cx="2592288" cy="79208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C00000"/>
            </a:solidFill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ru-RU" sz="4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Юля</a:t>
            </a:r>
            <a:endParaRPr lang="ru-RU" sz="4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Скругленный прямоугольник 16">
            <a:hlinkClick r:id="" action="ppaction://noaction">
              <a:snd r:embed="rId2" name="Ой-ой-ой.wav"/>
            </a:hlinkClick>
          </p:cNvPr>
          <p:cNvSpPr/>
          <p:nvPr/>
        </p:nvSpPr>
        <p:spPr>
          <a:xfrm>
            <a:off x="6300192" y="1988840"/>
            <a:ext cx="2592288" cy="79208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ru-RU" sz="4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зв</a:t>
            </a:r>
            <a:r>
              <a:rPr lang="ru-RU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., 3 б.</a:t>
            </a:r>
            <a:endParaRPr lang="ru-RU" sz="4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Скругленный прямоугольник 17">
            <a:hlinkClick r:id="" action="ppaction://noaction">
              <a:snd r:embed="rId3" name="Подумай.wav"/>
            </a:hlinkClick>
          </p:cNvPr>
          <p:cNvSpPr/>
          <p:nvPr/>
        </p:nvSpPr>
        <p:spPr>
          <a:xfrm>
            <a:off x="6300192" y="3356992"/>
            <a:ext cx="2592288" cy="79208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ru-RU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ru-RU" sz="4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зв</a:t>
            </a:r>
            <a:r>
              <a:rPr lang="ru-RU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., 3 б.</a:t>
            </a:r>
            <a:endParaRPr lang="ru-RU" sz="4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Скругленный прямоугольник 18">
            <a:hlinkClick r:id="" action="ppaction://hlinkshowjump?jump=nextslide">
              <a:snd r:embed="rId4" name="Умница.wav"/>
            </a:hlinkClick>
          </p:cNvPr>
          <p:cNvSpPr/>
          <p:nvPr/>
        </p:nvSpPr>
        <p:spPr>
          <a:xfrm>
            <a:off x="6300192" y="4797152"/>
            <a:ext cx="2592288" cy="79208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ru-RU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ru-RU" sz="4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зв</a:t>
            </a:r>
            <a:r>
              <a:rPr lang="ru-RU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., 3 б.</a:t>
            </a:r>
            <a:endParaRPr lang="ru-RU" sz="4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3" name="Группа 12"/>
          <p:cNvGrpSpPr/>
          <p:nvPr/>
        </p:nvGrpSpPr>
        <p:grpSpPr>
          <a:xfrm>
            <a:off x="214282" y="285728"/>
            <a:ext cx="5786478" cy="6176992"/>
            <a:chOff x="-142908" y="-976313"/>
            <a:chExt cx="7296184" cy="7724785"/>
          </a:xfrm>
        </p:grpSpPr>
        <p:pic>
          <p:nvPicPr>
            <p:cNvPr id="15" name="Picture 2" descr="C:\Users\User\Desktop\фото\1_swap_part1x1.jpg"/>
            <p:cNvPicPr>
              <a:picLocks noChangeAspect="1" noChangeArrowheads="1"/>
            </p:cNvPicPr>
            <p:nvPr/>
          </p:nvPicPr>
          <p:blipFill>
            <a:blip r:embed="rId5" cstate="email">
              <a:grayscl/>
            </a:blip>
            <a:srcRect/>
            <a:stretch>
              <a:fillRect/>
            </a:stretch>
          </p:blipFill>
          <p:spPr bwMode="auto">
            <a:xfrm>
              <a:off x="-142908" y="-976313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20" name="Picture 3" descr="C:\Users\User\Desktop\фото\1_swap_part1x2.jpg"/>
            <p:cNvPicPr>
              <a:picLocks noChangeAspect="1" noChangeArrowheads="1"/>
            </p:cNvPicPr>
            <p:nvPr/>
          </p:nvPicPr>
          <p:blipFill>
            <a:blip r:embed="rId6" cstate="email">
              <a:grayscl/>
            </a:blip>
            <a:srcRect/>
            <a:stretch>
              <a:fillRect/>
            </a:stretch>
          </p:blipFill>
          <p:spPr bwMode="auto">
            <a:xfrm>
              <a:off x="2285984" y="-976313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21" name="Picture 4" descr="C:\Users\User\Desktop\фото\1_swap_part1x3.jpg"/>
            <p:cNvPicPr>
              <a:picLocks noChangeAspect="1" noChangeArrowheads="1"/>
            </p:cNvPicPr>
            <p:nvPr/>
          </p:nvPicPr>
          <p:blipFill>
            <a:blip r:embed="rId7" cstate="email">
              <a:grayscl/>
            </a:blip>
            <a:srcRect/>
            <a:stretch>
              <a:fillRect/>
            </a:stretch>
          </p:blipFill>
          <p:spPr bwMode="auto">
            <a:xfrm>
              <a:off x="4714876" y="-976313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22" name="Picture 5" descr="C:\Users\User\Desktop\фото\1_swap_part2x1.jpg"/>
            <p:cNvPicPr>
              <a:picLocks noChangeAspect="1" noChangeArrowheads="1"/>
            </p:cNvPicPr>
            <p:nvPr/>
          </p:nvPicPr>
          <p:blipFill>
            <a:blip r:embed="rId8" cstate="email">
              <a:grayscl/>
            </a:blip>
            <a:srcRect/>
            <a:stretch>
              <a:fillRect/>
            </a:stretch>
          </p:blipFill>
          <p:spPr bwMode="auto">
            <a:xfrm>
              <a:off x="-142908" y="928670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23" name="Picture 6" descr="C:\Users\User\Desktop\фото\1_swap_part2x2.jpg"/>
            <p:cNvPicPr>
              <a:picLocks noChangeAspect="1" noChangeArrowheads="1"/>
            </p:cNvPicPr>
            <p:nvPr/>
          </p:nvPicPr>
          <p:blipFill>
            <a:blip r:embed="rId9" cstate="email">
              <a:grayscl/>
            </a:blip>
            <a:srcRect/>
            <a:stretch>
              <a:fillRect/>
            </a:stretch>
          </p:blipFill>
          <p:spPr bwMode="auto">
            <a:xfrm>
              <a:off x="2285984" y="928670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24" name="Picture 7" descr="C:\Users\User\Desktop\фото\1_swap_part2x3.jpg"/>
            <p:cNvPicPr>
              <a:picLocks noChangeAspect="1" noChangeArrowheads="1"/>
            </p:cNvPicPr>
            <p:nvPr/>
          </p:nvPicPr>
          <p:blipFill>
            <a:blip r:embed="rId10" cstate="email">
              <a:grayscl/>
            </a:blip>
            <a:srcRect/>
            <a:stretch>
              <a:fillRect/>
            </a:stretch>
          </p:blipFill>
          <p:spPr bwMode="auto">
            <a:xfrm>
              <a:off x="4714876" y="928670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25" name="Picture 8" descr="C:\Users\User\Desktop\фото\1_swap_part3x1.jpg"/>
            <p:cNvPicPr>
              <a:picLocks noChangeAspect="1" noChangeArrowheads="1"/>
            </p:cNvPicPr>
            <p:nvPr/>
          </p:nvPicPr>
          <p:blipFill>
            <a:blip r:embed="rId11" cstate="email">
              <a:grayscl/>
            </a:blip>
            <a:srcRect/>
            <a:stretch>
              <a:fillRect/>
            </a:stretch>
          </p:blipFill>
          <p:spPr bwMode="auto">
            <a:xfrm>
              <a:off x="-142908" y="2857496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26" name="Picture 9" descr="C:\Users\User\Desktop\фото\1_swap_part3x2.jpg"/>
            <p:cNvPicPr>
              <a:picLocks noChangeAspect="1" noChangeArrowheads="1"/>
            </p:cNvPicPr>
            <p:nvPr/>
          </p:nvPicPr>
          <p:blipFill>
            <a:blip r:embed="rId12" cstate="email">
              <a:grayscl/>
            </a:blip>
            <a:srcRect/>
            <a:stretch>
              <a:fillRect/>
            </a:stretch>
          </p:blipFill>
          <p:spPr bwMode="auto">
            <a:xfrm>
              <a:off x="2285984" y="2857496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27" name="Picture 10" descr="C:\Users\User\Desktop\фото\1_swap_part3x3.jpg"/>
            <p:cNvPicPr>
              <a:picLocks noChangeAspect="1" noChangeArrowheads="1"/>
            </p:cNvPicPr>
            <p:nvPr/>
          </p:nvPicPr>
          <p:blipFill>
            <a:blip r:embed="rId13" cstate="email">
              <a:grayscl/>
            </a:blip>
            <a:srcRect/>
            <a:stretch>
              <a:fillRect/>
            </a:stretch>
          </p:blipFill>
          <p:spPr bwMode="auto">
            <a:xfrm>
              <a:off x="4714876" y="2857496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28" name="Picture 11" descr="C:\Users\User\Desktop\фото\1_swap_part4x1.jpg"/>
            <p:cNvPicPr>
              <a:picLocks noChangeAspect="1" noChangeArrowheads="1"/>
            </p:cNvPicPr>
            <p:nvPr/>
          </p:nvPicPr>
          <p:blipFill>
            <a:blip r:embed="rId14" cstate="email">
              <a:grayscl/>
            </a:blip>
            <a:srcRect/>
            <a:stretch>
              <a:fillRect/>
            </a:stretch>
          </p:blipFill>
          <p:spPr bwMode="auto">
            <a:xfrm>
              <a:off x="-142908" y="4786322"/>
              <a:ext cx="2438400" cy="1962150"/>
            </a:xfrm>
            <a:prstGeom prst="rect">
              <a:avLst/>
            </a:prstGeom>
            <a:noFill/>
          </p:spPr>
        </p:pic>
        <p:pic>
          <p:nvPicPr>
            <p:cNvPr id="29" name="Picture 12" descr="C:\Users\User\Desktop\фото\1_swap_part4x2.jpg"/>
            <p:cNvPicPr>
              <a:picLocks noChangeAspect="1" noChangeArrowheads="1"/>
            </p:cNvPicPr>
            <p:nvPr/>
          </p:nvPicPr>
          <p:blipFill>
            <a:blip r:embed="rId15" cstate="email">
              <a:grayscl/>
            </a:blip>
            <a:srcRect/>
            <a:stretch>
              <a:fillRect/>
            </a:stretch>
          </p:blipFill>
          <p:spPr bwMode="auto">
            <a:xfrm>
              <a:off x="2285984" y="4786322"/>
              <a:ext cx="2438400" cy="1962150"/>
            </a:xfrm>
            <a:prstGeom prst="rect">
              <a:avLst/>
            </a:prstGeom>
            <a:noFill/>
          </p:spPr>
        </p:pic>
        <p:pic>
          <p:nvPicPr>
            <p:cNvPr id="30" name="Picture 13" descr="C:\Users\User\Desktop\фото\1_swap_part4x3.jpg"/>
            <p:cNvPicPr>
              <a:picLocks noChangeAspect="1" noChangeArrowheads="1"/>
            </p:cNvPicPr>
            <p:nvPr/>
          </p:nvPicPr>
          <p:blipFill>
            <a:blip r:embed="rId16" cstate="email">
              <a:grayscl/>
            </a:blip>
            <a:srcRect/>
            <a:stretch>
              <a:fillRect/>
            </a:stretch>
          </p:blipFill>
          <p:spPr bwMode="auto">
            <a:xfrm>
              <a:off x="4714876" y="4786322"/>
              <a:ext cx="2438400" cy="1962150"/>
            </a:xfrm>
            <a:prstGeom prst="rect">
              <a:avLst/>
            </a:prstGeom>
            <a:noFill/>
          </p:spPr>
        </p:pic>
      </p:grpSp>
      <p:grpSp>
        <p:nvGrpSpPr>
          <p:cNvPr id="31" name="Группа 30"/>
          <p:cNvGrpSpPr/>
          <p:nvPr/>
        </p:nvGrpSpPr>
        <p:grpSpPr>
          <a:xfrm>
            <a:off x="214282" y="285728"/>
            <a:ext cx="5786478" cy="6176992"/>
            <a:chOff x="-142908" y="-976313"/>
            <a:chExt cx="7296184" cy="7724785"/>
          </a:xfrm>
        </p:grpSpPr>
        <p:pic>
          <p:nvPicPr>
            <p:cNvPr id="32" name="Picture 2" descr="C:\Users\User\Desktop\фото\1_swap_part1x1.jpg"/>
            <p:cNvPicPr>
              <a:picLocks noChangeAspect="1" noChangeArrowheads="1"/>
            </p:cNvPicPr>
            <p:nvPr/>
          </p:nvPicPr>
          <p:blipFill>
            <a:blip r:embed="rId5" cstate="email"/>
            <a:srcRect/>
            <a:stretch>
              <a:fillRect/>
            </a:stretch>
          </p:blipFill>
          <p:spPr bwMode="auto">
            <a:xfrm>
              <a:off x="-142908" y="-976313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34" name="Picture 4" descr="C:\Users\User\Desktop\фото\1_swap_part1x3.jpg"/>
            <p:cNvPicPr>
              <a:picLocks noChangeAspect="1" noChangeArrowheads="1"/>
            </p:cNvPicPr>
            <p:nvPr/>
          </p:nvPicPr>
          <p:blipFill>
            <a:blip r:embed="rId7" cstate="email"/>
            <a:srcRect/>
            <a:stretch>
              <a:fillRect/>
            </a:stretch>
          </p:blipFill>
          <p:spPr bwMode="auto">
            <a:xfrm>
              <a:off x="4714876" y="-976313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40" name="Picture 10" descr="C:\Users\User\Desktop\фото\1_swap_part3x3.jpg"/>
            <p:cNvPicPr>
              <a:picLocks noChangeAspect="1" noChangeArrowheads="1"/>
            </p:cNvPicPr>
            <p:nvPr/>
          </p:nvPicPr>
          <p:blipFill>
            <a:blip r:embed="rId13" cstate="email"/>
            <a:srcRect/>
            <a:stretch>
              <a:fillRect/>
            </a:stretch>
          </p:blipFill>
          <p:spPr bwMode="auto">
            <a:xfrm>
              <a:off x="4714876" y="2857496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41" name="Picture 11" descr="C:\Users\User\Desktop\фото\1_swap_part4x1.jpg"/>
            <p:cNvPicPr>
              <a:picLocks noChangeAspect="1" noChangeArrowheads="1"/>
            </p:cNvPicPr>
            <p:nvPr/>
          </p:nvPicPr>
          <p:blipFill>
            <a:blip r:embed="rId14" cstate="email"/>
            <a:srcRect/>
            <a:stretch>
              <a:fillRect/>
            </a:stretch>
          </p:blipFill>
          <p:spPr bwMode="auto">
            <a:xfrm>
              <a:off x="-142908" y="4786322"/>
              <a:ext cx="2438400" cy="1962150"/>
            </a:xfrm>
            <a:prstGeom prst="rect">
              <a:avLst/>
            </a:prstGeom>
            <a:noFill/>
          </p:spPr>
        </p:pic>
        <p:pic>
          <p:nvPicPr>
            <p:cNvPr id="42" name="Picture 12" descr="C:\Users\User\Desktop\фото\1_swap_part4x2.jpg"/>
            <p:cNvPicPr>
              <a:picLocks noChangeAspect="1" noChangeArrowheads="1"/>
            </p:cNvPicPr>
            <p:nvPr/>
          </p:nvPicPr>
          <p:blipFill>
            <a:blip r:embed="rId15" cstate="email"/>
            <a:srcRect/>
            <a:stretch>
              <a:fillRect/>
            </a:stretch>
          </p:blipFill>
          <p:spPr bwMode="auto">
            <a:xfrm>
              <a:off x="2285984" y="4786322"/>
              <a:ext cx="2438400" cy="1962150"/>
            </a:xfrm>
            <a:prstGeom prst="rect">
              <a:avLst/>
            </a:prstGeom>
            <a:noFill/>
          </p:spPr>
        </p:pic>
      </p:grpSp>
      <p:sp>
        <p:nvSpPr>
          <p:cNvPr id="44" name="Прямоугольник 43"/>
          <p:cNvSpPr/>
          <p:nvPr/>
        </p:nvSpPr>
        <p:spPr>
          <a:xfrm>
            <a:off x="214282" y="285728"/>
            <a:ext cx="5786478" cy="6215106"/>
          </a:xfrm>
          <a:prstGeom prst="rect">
            <a:avLst/>
          </a:prstGeom>
          <a:noFill/>
          <a:ln w="127000" cap="sq" cmpd="thickThin">
            <a:solidFill>
              <a:srgbClr val="C00000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Скругленный прямоугольник 15"/>
          <p:cNvSpPr/>
          <p:nvPr/>
        </p:nvSpPr>
        <p:spPr>
          <a:xfrm>
            <a:off x="6300192" y="404664"/>
            <a:ext cx="2592288" cy="79208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C00000"/>
            </a:solidFill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ru-RU" sz="4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карась</a:t>
            </a:r>
            <a:endParaRPr lang="ru-RU" sz="4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Скругленный прямоугольник 16">
            <a:hlinkClick r:id="" action="ppaction://noaction">
              <a:snd r:embed="rId2" name="Ой-ой-ой.wav"/>
            </a:hlinkClick>
          </p:cNvPr>
          <p:cNvSpPr/>
          <p:nvPr/>
        </p:nvSpPr>
        <p:spPr>
          <a:xfrm>
            <a:off x="6300192" y="1988840"/>
            <a:ext cx="2592288" cy="79208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ru-RU" sz="4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зв</a:t>
            </a:r>
            <a:r>
              <a:rPr lang="ru-RU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., 6 б.</a:t>
            </a:r>
            <a:endParaRPr lang="ru-RU" sz="4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Скругленный прямоугольник 17">
            <a:hlinkClick r:id="" action="ppaction://hlinkshowjump?jump=nextslide">
              <a:snd r:embed="rId3" name="Молодец.wav"/>
            </a:hlinkClick>
          </p:cNvPr>
          <p:cNvSpPr/>
          <p:nvPr/>
        </p:nvSpPr>
        <p:spPr>
          <a:xfrm>
            <a:off x="6300192" y="3356992"/>
            <a:ext cx="2592288" cy="79208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ru-RU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5 </a:t>
            </a:r>
            <a:r>
              <a:rPr lang="ru-RU" sz="4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зв</a:t>
            </a:r>
            <a:r>
              <a:rPr lang="ru-RU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., 6 б.</a:t>
            </a:r>
            <a:endParaRPr lang="ru-RU" sz="4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Скругленный прямоугольник 18">
            <a:hlinkClick r:id="" action="ppaction://noaction">
              <a:snd r:embed="rId4" name="Нет-нет-нет.wav"/>
            </a:hlinkClick>
          </p:cNvPr>
          <p:cNvSpPr/>
          <p:nvPr/>
        </p:nvSpPr>
        <p:spPr>
          <a:xfrm>
            <a:off x="6300192" y="4797152"/>
            <a:ext cx="2592288" cy="79208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ru-RU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7 </a:t>
            </a:r>
            <a:r>
              <a:rPr lang="ru-RU" sz="4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зв</a:t>
            </a:r>
            <a:r>
              <a:rPr lang="ru-RU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., 6 б.</a:t>
            </a:r>
            <a:endParaRPr lang="ru-RU" sz="4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3" name="Группа 12"/>
          <p:cNvGrpSpPr/>
          <p:nvPr/>
        </p:nvGrpSpPr>
        <p:grpSpPr>
          <a:xfrm>
            <a:off x="214282" y="285728"/>
            <a:ext cx="5786478" cy="6176992"/>
            <a:chOff x="-142908" y="-976313"/>
            <a:chExt cx="7296184" cy="7724785"/>
          </a:xfrm>
        </p:grpSpPr>
        <p:pic>
          <p:nvPicPr>
            <p:cNvPr id="20" name="Picture 2" descr="C:\Users\User\Desktop\фото\1_swap_part1x1.jpg"/>
            <p:cNvPicPr>
              <a:picLocks noChangeAspect="1" noChangeArrowheads="1"/>
            </p:cNvPicPr>
            <p:nvPr/>
          </p:nvPicPr>
          <p:blipFill>
            <a:blip r:embed="rId5" cstate="email">
              <a:grayscl/>
            </a:blip>
            <a:srcRect/>
            <a:stretch>
              <a:fillRect/>
            </a:stretch>
          </p:blipFill>
          <p:spPr bwMode="auto">
            <a:xfrm>
              <a:off x="-142908" y="-976313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21" name="Picture 3" descr="C:\Users\User\Desktop\фото\1_swap_part1x2.jpg"/>
            <p:cNvPicPr>
              <a:picLocks noChangeAspect="1" noChangeArrowheads="1"/>
            </p:cNvPicPr>
            <p:nvPr/>
          </p:nvPicPr>
          <p:blipFill>
            <a:blip r:embed="rId6" cstate="email">
              <a:grayscl/>
            </a:blip>
            <a:srcRect/>
            <a:stretch>
              <a:fillRect/>
            </a:stretch>
          </p:blipFill>
          <p:spPr bwMode="auto">
            <a:xfrm>
              <a:off x="2285984" y="-976313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22" name="Picture 4" descr="C:\Users\User\Desktop\фото\1_swap_part1x3.jpg"/>
            <p:cNvPicPr>
              <a:picLocks noChangeAspect="1" noChangeArrowheads="1"/>
            </p:cNvPicPr>
            <p:nvPr/>
          </p:nvPicPr>
          <p:blipFill>
            <a:blip r:embed="rId7" cstate="email">
              <a:grayscl/>
            </a:blip>
            <a:srcRect/>
            <a:stretch>
              <a:fillRect/>
            </a:stretch>
          </p:blipFill>
          <p:spPr bwMode="auto">
            <a:xfrm>
              <a:off x="4714876" y="-976313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23" name="Picture 5" descr="C:\Users\User\Desktop\фото\1_swap_part2x1.jpg"/>
            <p:cNvPicPr>
              <a:picLocks noChangeAspect="1" noChangeArrowheads="1"/>
            </p:cNvPicPr>
            <p:nvPr/>
          </p:nvPicPr>
          <p:blipFill>
            <a:blip r:embed="rId8" cstate="email">
              <a:grayscl/>
            </a:blip>
            <a:srcRect/>
            <a:stretch>
              <a:fillRect/>
            </a:stretch>
          </p:blipFill>
          <p:spPr bwMode="auto">
            <a:xfrm>
              <a:off x="-142908" y="928670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24" name="Picture 6" descr="C:\Users\User\Desktop\фото\1_swap_part2x2.jpg"/>
            <p:cNvPicPr>
              <a:picLocks noChangeAspect="1" noChangeArrowheads="1"/>
            </p:cNvPicPr>
            <p:nvPr/>
          </p:nvPicPr>
          <p:blipFill>
            <a:blip r:embed="rId9" cstate="email">
              <a:grayscl/>
            </a:blip>
            <a:srcRect/>
            <a:stretch>
              <a:fillRect/>
            </a:stretch>
          </p:blipFill>
          <p:spPr bwMode="auto">
            <a:xfrm>
              <a:off x="2285984" y="928670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25" name="Picture 7" descr="C:\Users\User\Desktop\фото\1_swap_part2x3.jpg"/>
            <p:cNvPicPr>
              <a:picLocks noChangeAspect="1" noChangeArrowheads="1"/>
            </p:cNvPicPr>
            <p:nvPr/>
          </p:nvPicPr>
          <p:blipFill>
            <a:blip r:embed="rId10" cstate="email">
              <a:grayscl/>
            </a:blip>
            <a:srcRect/>
            <a:stretch>
              <a:fillRect/>
            </a:stretch>
          </p:blipFill>
          <p:spPr bwMode="auto">
            <a:xfrm>
              <a:off x="4714876" y="928670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26" name="Picture 8" descr="C:\Users\User\Desktop\фото\1_swap_part3x1.jpg"/>
            <p:cNvPicPr>
              <a:picLocks noChangeAspect="1" noChangeArrowheads="1"/>
            </p:cNvPicPr>
            <p:nvPr/>
          </p:nvPicPr>
          <p:blipFill>
            <a:blip r:embed="rId11" cstate="email">
              <a:grayscl/>
            </a:blip>
            <a:srcRect/>
            <a:stretch>
              <a:fillRect/>
            </a:stretch>
          </p:blipFill>
          <p:spPr bwMode="auto">
            <a:xfrm>
              <a:off x="-142908" y="2857496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27" name="Picture 9" descr="C:\Users\User\Desktop\фото\1_swap_part3x2.jpg"/>
            <p:cNvPicPr>
              <a:picLocks noChangeAspect="1" noChangeArrowheads="1"/>
            </p:cNvPicPr>
            <p:nvPr/>
          </p:nvPicPr>
          <p:blipFill>
            <a:blip r:embed="rId12" cstate="email">
              <a:grayscl/>
            </a:blip>
            <a:srcRect/>
            <a:stretch>
              <a:fillRect/>
            </a:stretch>
          </p:blipFill>
          <p:spPr bwMode="auto">
            <a:xfrm>
              <a:off x="2285984" y="2857496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28" name="Picture 10" descr="C:\Users\User\Desktop\фото\1_swap_part3x3.jpg"/>
            <p:cNvPicPr>
              <a:picLocks noChangeAspect="1" noChangeArrowheads="1"/>
            </p:cNvPicPr>
            <p:nvPr/>
          </p:nvPicPr>
          <p:blipFill>
            <a:blip r:embed="rId13" cstate="email">
              <a:grayscl/>
            </a:blip>
            <a:srcRect/>
            <a:stretch>
              <a:fillRect/>
            </a:stretch>
          </p:blipFill>
          <p:spPr bwMode="auto">
            <a:xfrm>
              <a:off x="4714876" y="2857496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29" name="Picture 11" descr="C:\Users\User\Desktop\фото\1_swap_part4x1.jpg"/>
            <p:cNvPicPr>
              <a:picLocks noChangeAspect="1" noChangeArrowheads="1"/>
            </p:cNvPicPr>
            <p:nvPr/>
          </p:nvPicPr>
          <p:blipFill>
            <a:blip r:embed="rId14" cstate="email">
              <a:grayscl/>
            </a:blip>
            <a:srcRect/>
            <a:stretch>
              <a:fillRect/>
            </a:stretch>
          </p:blipFill>
          <p:spPr bwMode="auto">
            <a:xfrm>
              <a:off x="-142908" y="4786322"/>
              <a:ext cx="2438400" cy="1962150"/>
            </a:xfrm>
            <a:prstGeom prst="rect">
              <a:avLst/>
            </a:prstGeom>
            <a:noFill/>
          </p:spPr>
        </p:pic>
        <p:pic>
          <p:nvPicPr>
            <p:cNvPr id="30" name="Picture 12" descr="C:\Users\User\Desktop\фото\1_swap_part4x2.jpg"/>
            <p:cNvPicPr>
              <a:picLocks noChangeAspect="1" noChangeArrowheads="1"/>
            </p:cNvPicPr>
            <p:nvPr/>
          </p:nvPicPr>
          <p:blipFill>
            <a:blip r:embed="rId15" cstate="email">
              <a:grayscl/>
            </a:blip>
            <a:srcRect/>
            <a:stretch>
              <a:fillRect/>
            </a:stretch>
          </p:blipFill>
          <p:spPr bwMode="auto">
            <a:xfrm>
              <a:off x="2285984" y="4786322"/>
              <a:ext cx="2438400" cy="1962150"/>
            </a:xfrm>
            <a:prstGeom prst="rect">
              <a:avLst/>
            </a:prstGeom>
            <a:noFill/>
          </p:spPr>
        </p:pic>
        <p:pic>
          <p:nvPicPr>
            <p:cNvPr id="31" name="Picture 13" descr="C:\Users\User\Desktop\фото\1_swap_part4x3.jpg"/>
            <p:cNvPicPr>
              <a:picLocks noChangeAspect="1" noChangeArrowheads="1"/>
            </p:cNvPicPr>
            <p:nvPr/>
          </p:nvPicPr>
          <p:blipFill>
            <a:blip r:embed="rId16" cstate="email">
              <a:grayscl/>
            </a:blip>
            <a:srcRect/>
            <a:stretch>
              <a:fillRect/>
            </a:stretch>
          </p:blipFill>
          <p:spPr bwMode="auto">
            <a:xfrm>
              <a:off x="4714876" y="4786322"/>
              <a:ext cx="2438400" cy="1962150"/>
            </a:xfrm>
            <a:prstGeom prst="rect">
              <a:avLst/>
            </a:prstGeom>
            <a:noFill/>
          </p:spPr>
        </p:pic>
      </p:grpSp>
      <p:grpSp>
        <p:nvGrpSpPr>
          <p:cNvPr id="32" name="Группа 31"/>
          <p:cNvGrpSpPr/>
          <p:nvPr/>
        </p:nvGrpSpPr>
        <p:grpSpPr>
          <a:xfrm>
            <a:off x="214282" y="285728"/>
            <a:ext cx="5786478" cy="6176992"/>
            <a:chOff x="-142908" y="-976313"/>
            <a:chExt cx="7296184" cy="7724785"/>
          </a:xfrm>
        </p:grpSpPr>
        <p:pic>
          <p:nvPicPr>
            <p:cNvPr id="33" name="Picture 2" descr="C:\Users\User\Desktop\фото\1_swap_part1x1.jpg"/>
            <p:cNvPicPr>
              <a:picLocks noChangeAspect="1" noChangeArrowheads="1"/>
            </p:cNvPicPr>
            <p:nvPr/>
          </p:nvPicPr>
          <p:blipFill>
            <a:blip r:embed="rId5" cstate="email"/>
            <a:srcRect/>
            <a:stretch>
              <a:fillRect/>
            </a:stretch>
          </p:blipFill>
          <p:spPr bwMode="auto">
            <a:xfrm>
              <a:off x="-142908" y="-976313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35" name="Picture 4" descr="C:\Users\User\Desktop\фото\1_swap_part1x3.jpg"/>
            <p:cNvPicPr>
              <a:picLocks noChangeAspect="1" noChangeArrowheads="1"/>
            </p:cNvPicPr>
            <p:nvPr/>
          </p:nvPicPr>
          <p:blipFill>
            <a:blip r:embed="rId7" cstate="email"/>
            <a:srcRect/>
            <a:stretch>
              <a:fillRect/>
            </a:stretch>
          </p:blipFill>
          <p:spPr bwMode="auto">
            <a:xfrm>
              <a:off x="4714876" y="-976313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41" name="Picture 10" descr="C:\Users\User\Desktop\фото\1_swap_part3x3.jpg"/>
            <p:cNvPicPr>
              <a:picLocks noChangeAspect="1" noChangeArrowheads="1"/>
            </p:cNvPicPr>
            <p:nvPr/>
          </p:nvPicPr>
          <p:blipFill>
            <a:blip r:embed="rId13" cstate="email"/>
            <a:srcRect/>
            <a:stretch>
              <a:fillRect/>
            </a:stretch>
          </p:blipFill>
          <p:spPr bwMode="auto">
            <a:xfrm>
              <a:off x="4714876" y="2857496"/>
              <a:ext cx="2438400" cy="1952625"/>
            </a:xfrm>
            <a:prstGeom prst="rect">
              <a:avLst/>
            </a:prstGeom>
            <a:noFill/>
          </p:spPr>
        </p:pic>
        <p:pic>
          <p:nvPicPr>
            <p:cNvPr id="42" name="Picture 11" descr="C:\Users\User\Desktop\фото\1_swap_part4x1.jpg"/>
            <p:cNvPicPr>
              <a:picLocks noChangeAspect="1" noChangeArrowheads="1"/>
            </p:cNvPicPr>
            <p:nvPr/>
          </p:nvPicPr>
          <p:blipFill>
            <a:blip r:embed="rId14" cstate="email"/>
            <a:srcRect/>
            <a:stretch>
              <a:fillRect/>
            </a:stretch>
          </p:blipFill>
          <p:spPr bwMode="auto">
            <a:xfrm>
              <a:off x="-142908" y="4786322"/>
              <a:ext cx="2438400" cy="1962150"/>
            </a:xfrm>
            <a:prstGeom prst="rect">
              <a:avLst/>
            </a:prstGeom>
            <a:noFill/>
          </p:spPr>
        </p:pic>
        <p:pic>
          <p:nvPicPr>
            <p:cNvPr id="43" name="Picture 12" descr="C:\Users\User\Desktop\фото\1_swap_part4x2.jpg"/>
            <p:cNvPicPr>
              <a:picLocks noChangeAspect="1" noChangeArrowheads="1"/>
            </p:cNvPicPr>
            <p:nvPr/>
          </p:nvPicPr>
          <p:blipFill>
            <a:blip r:embed="rId15" cstate="email"/>
            <a:srcRect/>
            <a:stretch>
              <a:fillRect/>
            </a:stretch>
          </p:blipFill>
          <p:spPr bwMode="auto">
            <a:xfrm>
              <a:off x="2285984" y="4786322"/>
              <a:ext cx="2438400" cy="1962150"/>
            </a:xfrm>
            <a:prstGeom prst="rect">
              <a:avLst/>
            </a:prstGeom>
            <a:noFill/>
          </p:spPr>
        </p:pic>
        <p:pic>
          <p:nvPicPr>
            <p:cNvPr id="44" name="Picture 13" descr="C:\Users\User\Desktop\фото\1_swap_part4x3.jpg"/>
            <p:cNvPicPr>
              <a:picLocks noChangeAspect="1" noChangeArrowheads="1"/>
            </p:cNvPicPr>
            <p:nvPr/>
          </p:nvPicPr>
          <p:blipFill>
            <a:blip r:embed="rId16" cstate="email"/>
            <a:srcRect/>
            <a:stretch>
              <a:fillRect/>
            </a:stretch>
          </p:blipFill>
          <p:spPr bwMode="auto">
            <a:xfrm>
              <a:off x="4714876" y="4786322"/>
              <a:ext cx="2438400" cy="1962150"/>
            </a:xfrm>
            <a:prstGeom prst="rect">
              <a:avLst/>
            </a:prstGeom>
            <a:noFill/>
          </p:spPr>
        </p:pic>
      </p:grpSp>
      <p:sp>
        <p:nvSpPr>
          <p:cNvPr id="45" name="Прямоугольник 44"/>
          <p:cNvSpPr/>
          <p:nvPr/>
        </p:nvSpPr>
        <p:spPr>
          <a:xfrm>
            <a:off x="214282" y="285728"/>
            <a:ext cx="5786478" cy="6215106"/>
          </a:xfrm>
          <a:prstGeom prst="rect">
            <a:avLst/>
          </a:prstGeom>
          <a:noFill/>
          <a:ln w="127000" cap="sq" cmpd="thickThin">
            <a:solidFill>
              <a:srgbClr val="C00000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Другая 2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C00000"/>
      </a:hlink>
      <a:folHlink>
        <a:srgbClr val="632423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249</TotalTime>
  <Words>323</Words>
  <Application>Microsoft Office PowerPoint</Application>
  <PresentationFormat>Экран (4:3)</PresentationFormat>
  <Paragraphs>67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1" baseType="lpstr">
      <vt:lpstr>Arial</vt:lpstr>
      <vt:lpstr>Calibri</vt:lpstr>
      <vt:lpstr>Monotype Corsiva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Компас</dc:creator>
  <cp:lastModifiedBy>Владислав Кондратьев</cp:lastModifiedBy>
  <cp:revision>22</cp:revision>
  <dcterms:created xsi:type="dcterms:W3CDTF">2014-01-04T07:37:12Z</dcterms:created>
  <dcterms:modified xsi:type="dcterms:W3CDTF">2017-12-09T09:41:04Z</dcterms:modified>
</cp:coreProperties>
</file>