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0" r:id="rId1"/>
  </p:sldMasterIdLst>
  <p:sldIdLst>
    <p:sldId id="267" r:id="rId2"/>
    <p:sldId id="258" r:id="rId3"/>
    <p:sldId id="259" r:id="rId4"/>
    <p:sldId id="260" r:id="rId5"/>
    <p:sldId id="268" r:id="rId6"/>
    <p:sldId id="272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6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1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0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61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0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4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9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4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3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1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1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DA3F322-E179-43EE-8B92-3A052D320501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0E43048-F1EF-4589-B158-A0139C4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4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  <p:sldLayoutId id="2147484403" r:id="rId13"/>
    <p:sldLayoutId id="2147484404" r:id="rId14"/>
    <p:sldLayoutId id="2147484405" r:id="rId15"/>
    <p:sldLayoutId id="2147484406" r:id="rId16"/>
    <p:sldLayoutId id="21474844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7984" y="2182856"/>
            <a:ext cx="5964127" cy="2441448"/>
          </a:xfrm>
        </p:spPr>
        <p:txBody>
          <a:bodyPr>
            <a:normAutofit fontScale="90000"/>
          </a:bodyPr>
          <a:lstStyle/>
          <a:p>
            <a:r>
              <a:rPr lang="ru-RU" dirty="0"/>
              <a:t>ЛИМЕРИК КАК ЖАНР УСТНОГО НАРОДНОГО ТВОРЧЕСТВА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7668" y="5607649"/>
            <a:ext cx="2706566" cy="47655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Выполнила Кондратьева Алина 7а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1343" y="6392903"/>
            <a:ext cx="76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0A7A4E-9F62-4BA5-B69C-8DAEDB7A6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6190"/>
            <a:ext cx="4572600" cy="57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71403" y="2364710"/>
            <a:ext cx="5920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Ознакомиться с имеющимися материалами в сети интернет по данной теме.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Систематизировать полученный материал по теме исследования.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Изучить историю появления такого английского жанра как лимерик.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Узнать в чём заключается роль лимерика как жанра английской поэзии.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0747" y="1181819"/>
            <a:ext cx="297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1330" y="1181818"/>
            <a:ext cx="241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8173" y="2539354"/>
            <a:ext cx="4715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Изучение особенностей лимерика, как жанра английской поэзии.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647" y="4318646"/>
            <a:ext cx="1854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Гипотеза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41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СЛОВА ЛИМЕРИК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094" y="2483239"/>
            <a:ext cx="2903088" cy="549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820" y="248323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 Википедии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182" y="316338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Ли́мерик</a:t>
            </a:r>
            <a:r>
              <a:rPr lang="ru-RU" sz="2000" dirty="0"/>
              <a:t> — стихотворный жанр английского происхождения, пятистишие абсурдного содержания. Традиционно лимерик состоит из пяти строк с рифменной схемой..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2845" y="3785790"/>
            <a:ext cx="4047825" cy="7986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10393" y="3985057"/>
            <a:ext cx="3640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Оксфордском словаре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89187" y="468608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Само слово «лимерик» официально вошло в английский язык в 1898 г., когда оно было зафиксировано в Оксфордском словаре (Oxford English </a:t>
            </a:r>
            <a:r>
              <a:rPr lang="ru-RU" sz="2000" dirty="0" err="1"/>
              <a:t>Dictionary</a:t>
            </a:r>
            <a:r>
              <a:rPr lang="ru-RU" sz="2000" dirty="0"/>
              <a:t>) и объяснялось как «бессмысленные стихи» (</a:t>
            </a:r>
            <a:r>
              <a:rPr lang="ru-RU" sz="2000" dirty="0" err="1"/>
              <a:t>indecent</a:t>
            </a:r>
            <a:r>
              <a:rPr lang="ru-RU" sz="2000" dirty="0"/>
              <a:t> </a:t>
            </a:r>
            <a:r>
              <a:rPr lang="ru-RU" sz="2000" dirty="0" err="1"/>
              <a:t>nonsense</a:t>
            </a:r>
            <a:r>
              <a:rPr lang="ru-RU" sz="2000" dirty="0"/>
              <a:t> </a:t>
            </a:r>
            <a:r>
              <a:rPr lang="ru-RU" sz="2000" dirty="0" err="1"/>
              <a:t>verse</a:t>
            </a:r>
            <a:r>
              <a:rPr lang="ru-RU" sz="2000" dirty="0"/>
              <a:t>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96C149-80BD-4324-A4A2-DAE2DF7555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40" t="15428" r="31581" b="14762"/>
          <a:stretch/>
        </p:blipFill>
        <p:spPr>
          <a:xfrm>
            <a:off x="8441534" y="1879900"/>
            <a:ext cx="1730448" cy="17291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2FA8A6-C23C-41A1-ACE4-D7B7A92E02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7" b="96948" l="1823" r="98542">
                        <a14:foregroundMark x1="23698" y1="57590" x2="23698" y2="57590"/>
                        <a14:foregroundMark x1="12031" y1="45141" x2="12031" y2="45141"/>
                        <a14:foregroundMark x1="12656" y1="37269" x2="16302" y2="46426"/>
                        <a14:foregroundMark x1="16302" y1="46426" x2="43125" y2="73333"/>
                        <a14:foregroundMark x1="43125" y1="73333" x2="56771" y2="75502"/>
                        <a14:foregroundMark x1="56771" y1="75502" x2="70938" y2="68594"/>
                        <a14:foregroundMark x1="70938" y1="68594" x2="80208" y2="49478"/>
                        <a14:foregroundMark x1="80208" y1="49478" x2="68438" y2="26104"/>
                        <a14:foregroundMark x1="68438" y1="26104" x2="37135" y2="19036"/>
                        <a14:foregroundMark x1="37135" y1="19036" x2="17292" y2="29317"/>
                        <a14:foregroundMark x1="17292" y1="29317" x2="14688" y2="45622"/>
                        <a14:foregroundMark x1="14688" y1="45622" x2="14896" y2="47711"/>
                        <a14:foregroundMark x1="4688" y1="9558" x2="4792" y2="82731"/>
                        <a14:foregroundMark x1="4792" y1="82731" x2="6094" y2="90201"/>
                        <a14:foregroundMark x1="6094" y1="90201" x2="27448" y2="96787"/>
                        <a14:foregroundMark x1="27448" y1="96787" x2="39550" y2="98217"/>
                        <a14:foregroundMark x1="82850" y1="97584" x2="91719" y2="96064"/>
                        <a14:foregroundMark x1="91719" y1="96064" x2="96406" y2="85301"/>
                        <a14:foregroundMark x1="96406" y1="85301" x2="95156" y2="16305"/>
                        <a14:foregroundMark x1="95156" y1="16305" x2="93906" y2="7309"/>
                        <a14:foregroundMark x1="93906" y1="7309" x2="6823" y2="3936"/>
                        <a14:foregroundMark x1="6823" y1="3936" x2="3958" y2="10602"/>
                        <a14:foregroundMark x1="3958" y1="10602" x2="4115" y2="11084"/>
                        <a14:foregroundMark x1="7708" y1="74217" x2="11823" y2="78635"/>
                        <a14:foregroundMark x1="11823" y1="78635" x2="80521" y2="91165"/>
                        <a14:foregroundMark x1="80521" y1="91165" x2="90052" y2="84980"/>
                        <a14:foregroundMark x1="90052" y1="84980" x2="90469" y2="27871"/>
                        <a14:foregroundMark x1="90469" y1="27871" x2="84323" y2="23133"/>
                        <a14:foregroundMark x1="84323" y1="23133" x2="7917" y2="75743"/>
                        <a14:foregroundMark x1="7135" y1="6426" x2="28854" y2="3534"/>
                        <a14:foregroundMark x1="28854" y1="3534" x2="37500" y2="5462"/>
                        <a14:foregroundMark x1="37500" y1="5462" x2="35052" y2="19679"/>
                        <a14:foregroundMark x1="35052" y1="19679" x2="19635" y2="23534"/>
                        <a14:foregroundMark x1="19635" y1="23534" x2="8021" y2="18795"/>
                        <a14:foregroundMark x1="8021" y1="18795" x2="6354" y2="11325"/>
                        <a14:foregroundMark x1="6354" y1="11325" x2="7917" y2="6908"/>
                        <a14:foregroundMark x1="35521" y1="16386" x2="40521" y2="13976"/>
                        <a14:foregroundMark x1="40521" y1="13976" x2="36510" y2="13815"/>
                        <a14:foregroundMark x1="45521" y1="8193" x2="45729" y2="21847"/>
                        <a14:foregroundMark x1="45729" y1="21847" x2="50313" y2="22410"/>
                        <a14:foregroundMark x1="50313" y1="22410" x2="53229" y2="16225"/>
                        <a14:foregroundMark x1="53229" y1="16225" x2="48490" y2="8032"/>
                        <a14:foregroundMark x1="48490" y1="8032" x2="45469" y2="7791"/>
                        <a14:foregroundMark x1="85990" y1="11566" x2="89740" y2="28514"/>
                        <a14:foregroundMark x1="89740" y1="28514" x2="94635" y2="25863"/>
                        <a14:foregroundMark x1="94635" y1="25863" x2="96719" y2="16466"/>
                        <a14:foregroundMark x1="96719" y1="16466" x2="92292" y2="10843"/>
                        <a14:foregroundMark x1="92292" y1="10843" x2="86771" y2="11325"/>
                        <a14:foregroundMark x1="86771" y1="11325" x2="86406" y2="12691"/>
                        <a14:foregroundMark x1="93490" y1="2651" x2="97708" y2="6667"/>
                        <a14:foregroundMark x1="97708" y1="6667" x2="97917" y2="94859"/>
                        <a14:foregroundMark x1="97917" y1="94859" x2="90990" y2="78876"/>
                        <a14:foregroundMark x1="90990" y1="78876" x2="91094" y2="50683"/>
                        <a14:foregroundMark x1="91094" y1="50683" x2="95156" y2="13976"/>
                        <a14:foregroundMark x1="95156" y1="13976" x2="94375" y2="5622"/>
                        <a14:foregroundMark x1="94375" y1="5622" x2="95156" y2="2169"/>
                        <a14:foregroundMark x1="98021" y1="94940" x2="92339" y2="97884"/>
                        <a14:foregroundMark x1="45932" y1="97528" x2="2917" y2="96707"/>
                        <a14:foregroundMark x1="2917" y1="96707" x2="1765" y2="86519"/>
                        <a14:foregroundMark x1="2393" y1="77155" x2="2760" y2="79277"/>
                        <a14:foregroundMark x1="1955" y1="74624" x2="2364" y2="76986"/>
                        <a14:foregroundMark x1="2760" y1="79277" x2="7292" y2="90040"/>
                        <a14:foregroundMark x1="7292" y1="90040" x2="11823" y2="92610"/>
                        <a14:foregroundMark x1="11823" y1="92610" x2="17240" y2="93414"/>
                        <a14:foregroundMark x1="17240" y1="93414" x2="41667" y2="91245"/>
                        <a14:foregroundMark x1="41667" y1="91245" x2="61042" y2="93012"/>
                        <a14:foregroundMark x1="61042" y1="93012" x2="87552" y2="91647"/>
                        <a14:foregroundMark x1="87552" y1="91647" x2="98542" y2="94699"/>
                        <a14:foregroundMark x1="98542" y1="94699" x2="98438" y2="94538"/>
                        <a14:foregroundMark x1="45938" y1="97751" x2="68958" y2="96707"/>
                        <a14:foregroundMark x1="68958" y1="96707" x2="84583" y2="96948"/>
                        <a14:foregroundMark x1="1875" y1="78554" x2="2448" y2="70281"/>
                        <a14:foregroundMark x1="1823" y1="68434" x2="2135" y2="88514"/>
                        <a14:foregroundMark x1="95417" y1="1847" x2="96823" y2="2731"/>
                        <a14:backgroundMark x1="54792" y1="98795" x2="54792" y2="98795"/>
                        <a14:backgroundMark x1="39219" y1="99036" x2="45560" y2="98682"/>
                        <a14:backgroundMark x1="52292" y1="98635" x2="64063" y2="98153"/>
                        <a14:backgroundMark x1="64063" y1="98153" x2="94531" y2="99116"/>
                        <a14:backgroundMark x1="94531" y1="99116" x2="39219" y2="99598"/>
                        <a14:backgroundMark x1="1202" y1="85441" x2="938" y2="85542"/>
                        <a14:backgroundMark x1="833" y1="84418" x2="781" y2="83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60" y="4584435"/>
            <a:ext cx="3233592" cy="20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887" y="841104"/>
            <a:ext cx="8761413" cy="706964"/>
          </a:xfrm>
        </p:spPr>
        <p:txBody>
          <a:bodyPr/>
          <a:lstStyle/>
          <a:p>
            <a:r>
              <a:rPr lang="ru-RU" dirty="0"/>
              <a:t>История появления лимериков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06" y="2281045"/>
            <a:ext cx="5987445" cy="14508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Первая версия происхождения: существует предположение о том, что слово «</a:t>
            </a:r>
            <a:r>
              <a:rPr lang="ru-RU" dirty="0" err="1">
                <a:solidFill>
                  <a:schemeClr val="tx1"/>
                </a:solidFill>
              </a:rPr>
              <a:t>Limerick</a:t>
            </a:r>
            <a:r>
              <a:rPr lang="ru-RU" dirty="0">
                <a:solidFill>
                  <a:schemeClr val="tx1"/>
                </a:solidFill>
              </a:rPr>
              <a:t>» происходит от ирландских слов «</a:t>
            </a:r>
            <a:r>
              <a:rPr lang="ru-RU" dirty="0" err="1">
                <a:solidFill>
                  <a:schemeClr val="tx1"/>
                </a:solidFill>
              </a:rPr>
              <a:t>Laoi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meidbreach</a:t>
            </a:r>
            <a:r>
              <a:rPr lang="ru-RU" dirty="0">
                <a:solidFill>
                  <a:schemeClr val="tx1"/>
                </a:solidFill>
              </a:rPr>
              <a:t>» или «A </a:t>
            </a:r>
            <a:r>
              <a:rPr lang="ru-RU" dirty="0" err="1">
                <a:solidFill>
                  <a:schemeClr val="tx1"/>
                </a:solidFill>
              </a:rPr>
              <a:t>merry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lay</a:t>
            </a:r>
            <a:r>
              <a:rPr lang="ru-RU" dirty="0">
                <a:solidFill>
                  <a:schemeClr val="tx1"/>
                </a:solidFill>
              </a:rPr>
              <a:t>», означающих «весёлая песня», такие веселые песни распевали в ирландских трактирах в 18 веке.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55126F-96FD-4335-A03F-4F502E754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8" b="96970" l="3900" r="90000">
                        <a14:foregroundMark x1="25400" y1="92185" x2="25400" y2="92185"/>
                        <a14:foregroundMark x1="18300" y1="95295" x2="18300" y2="95295"/>
                        <a14:foregroundMark x1="45500" y1="17624" x2="45500" y2="17624"/>
                        <a14:foregroundMark x1="62800" y1="6380" x2="62800" y2="6380"/>
                        <a14:foregroundMark x1="53600" y1="6140" x2="53600" y2="6140"/>
                        <a14:foregroundMark x1="60700" y1="3828" x2="60700" y2="3828"/>
                        <a14:foregroundMark x1="8100" y1="86284" x2="8100" y2="86284"/>
                        <a14:foregroundMark x1="6000" y1="78947" x2="6000" y2="78947"/>
                        <a14:foregroundMark x1="4600" y1="86842" x2="4600" y2="86842"/>
                        <a14:foregroundMark x1="23600" y1="96172" x2="23600" y2="96172"/>
                        <a14:foregroundMark x1="3900" y1="79825" x2="3900" y2="79825"/>
                        <a14:foregroundMark x1="9400" y1="93062" x2="9400" y2="93062"/>
                        <a14:foregroundMark x1="7700" y1="93062" x2="12000" y2="92424"/>
                        <a14:foregroundMark x1="6600" y1="93780" x2="11400" y2="93780"/>
                        <a14:foregroundMark x1="13400" y1="96730" x2="17700" y2="96013"/>
                        <a14:foregroundMark x1="21700" y1="96970" x2="25400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12" y="563709"/>
            <a:ext cx="3516101" cy="440919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4631CB3-2DE1-4D60-AA44-636869C747AE}"/>
              </a:ext>
            </a:extLst>
          </p:cNvPr>
          <p:cNvSpPr txBox="1"/>
          <p:nvPr/>
        </p:nvSpPr>
        <p:spPr>
          <a:xfrm>
            <a:off x="6176827" y="4913633"/>
            <a:ext cx="52927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Вторая версия происхождения: считается, что название «лимерик» произошло от рефрена песен, исполняемых ирландскими солдатами-ополченцами, служившими при французском короле Людовике XIV.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7E81C2-13F0-4360-B4B9-EC05CB473D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3" b="90357" l="10212" r="89415">
                        <a14:foregroundMark x1="43960" y1="15595" x2="54670" y2="15595"/>
                        <a14:foregroundMark x1="57036" y1="12381" x2="64384" y2="12857"/>
                        <a14:foregroundMark x1="49689" y1="10952" x2="49689" y2="10952"/>
                        <a14:foregroundMark x1="59278" y1="9881" x2="59278" y2="9881"/>
                        <a14:foregroundMark x1="50187" y1="46786" x2="53176" y2="74762"/>
                        <a14:foregroundMark x1="53176" y1="74762" x2="71108" y2="72024"/>
                        <a14:foregroundMark x1="71108" y1="72024" x2="65255" y2="53095"/>
                        <a14:foregroundMark x1="65255" y1="53095" x2="53798" y2="46429"/>
                        <a14:foregroundMark x1="53798" y1="46429" x2="51059" y2="45714"/>
                        <a14:foregroundMark x1="19552" y1="56548" x2="13823" y2="67500"/>
                        <a14:foregroundMark x1="13823" y1="67500" x2="41594" y2="84524"/>
                        <a14:foregroundMark x1="41594" y1="84524" x2="80075" y2="90357"/>
                        <a14:foregroundMark x1="80075" y1="90357" x2="35866" y2="60357"/>
                        <a14:foregroundMark x1="35866" y1="60357" x2="22665" y2="56548"/>
                        <a14:foregroundMark x1="22665" y1="56548" x2="20548" y2="57024"/>
                        <a14:foregroundMark x1="55542" y1="84286" x2="43462" y2="79405"/>
                        <a14:foregroundMark x1="43462" y1="79405" x2="58157" y2="82381"/>
                        <a14:foregroundMark x1="58157" y1="82381" x2="58406" y2="82976"/>
                        <a14:foregroundMark x1="73101" y1="53571" x2="87671" y2="57857"/>
                        <a14:foregroundMark x1="87671" y1="57857" x2="86301" y2="69881"/>
                        <a14:foregroundMark x1="86301" y1="69881" x2="85803" y2="70357"/>
                        <a14:foregroundMark x1="70237" y1="46786" x2="87049" y2="52143"/>
                        <a14:foregroundMark x1="87049" y1="52143" x2="86924" y2="57143"/>
                        <a14:foregroundMark x1="87422" y1="55952" x2="89539" y2="69643"/>
                        <a14:foregroundMark x1="89539" y1="69643" x2="82690" y2="76786"/>
                        <a14:foregroundMark x1="23661" y1="52024" x2="10212" y2="60952"/>
                        <a14:foregroundMark x1="10212" y1="60952" x2="13076" y2="67024"/>
                        <a14:foregroundMark x1="13823" y1="57143" x2="24035" y2="52024"/>
                        <a14:foregroundMark x1="14197" y1="55952" x2="24533" y2="50357"/>
                        <a14:foregroundMark x1="50311" y1="85714" x2="81569" y2="90476"/>
                        <a14:foregroundMark x1="57908" y1="9643" x2="57908" y2="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4" t="7523" r="6583" b="7418"/>
          <a:stretch/>
        </p:blipFill>
        <p:spPr>
          <a:xfrm>
            <a:off x="1171887" y="3480218"/>
            <a:ext cx="3281580" cy="337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29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469C7-89FF-412B-97EB-E01A2740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553" y="1111837"/>
            <a:ext cx="8761413" cy="706964"/>
          </a:xfrm>
        </p:spPr>
        <p:txBody>
          <a:bodyPr/>
          <a:lstStyle/>
          <a:p>
            <a:r>
              <a:rPr lang="ru-RU" dirty="0"/>
              <a:t>История появления лимериков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13F921-B4CC-4124-97F8-F74258267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599" y="2599267"/>
            <a:ext cx="3048001" cy="3994509"/>
          </a:xfrm>
        </p:spPr>
        <p:txBody>
          <a:bodyPr/>
          <a:lstStyle/>
          <a:p>
            <a:r>
              <a:rPr lang="ru-RU" dirty="0"/>
              <a:t>Третья версия происхождения: считается, что слово LIMERICK произошло от имени самого известного их сочинителя, английского художника и поэта, Эдварда Лира (1812-1888) (</a:t>
            </a:r>
            <a:r>
              <a:rPr lang="ru-RU" dirty="0" err="1"/>
              <a:t>Lear</a:t>
            </a:r>
            <a:r>
              <a:rPr lang="ru-RU" dirty="0"/>
              <a:t> + </a:t>
            </a:r>
            <a:r>
              <a:rPr lang="ru-RU" dirty="0" err="1"/>
              <a:t>lyric</a:t>
            </a:r>
            <a:r>
              <a:rPr lang="ru-RU" dirty="0"/>
              <a:t> – т.е. Лирика)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547AF6-AAAC-4431-88DE-A5D3BA712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91" b="95094" l="7273" r="94545">
                        <a14:foregroundMark x1="67662" y1="9235" x2="67662" y2="9235"/>
                        <a14:foregroundMark x1="68961" y1="13131" x2="68961" y2="13131"/>
                        <a14:foregroundMark x1="89870" y1="26263" x2="94935" y2="21212"/>
                        <a14:foregroundMark x1="10519" y1="70851" x2="10519" y2="86003"/>
                        <a14:foregroundMark x1="7273" y1="88167" x2="12078" y2="92352"/>
                        <a14:foregroundMark x1="14805" y1="88023" x2="18442" y2="88745"/>
                        <a14:foregroundMark x1="14675" y1="89322" x2="17922" y2="89899"/>
                        <a14:foregroundMark x1="54416" y1="91919" x2="54026" y2="94661"/>
                        <a14:foregroundMark x1="51039" y1="95094" x2="64026" y2="94372"/>
                        <a14:foregroundMark x1="52208" y1="90909" x2="67792" y2="91053"/>
                        <a14:foregroundMark x1="67662" y1="91631" x2="73896" y2="91342"/>
                        <a14:foregroundMark x1="63117" y1="94661" x2="68961" y2="94517"/>
                        <a14:foregroundMark x1="17532" y1="89177" x2="21429" y2="8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56" y="1943098"/>
            <a:ext cx="5230269" cy="4707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951465-30DA-448F-9B46-7F15D5C7B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143" l="2712" r="98373">
                        <a14:foregroundMark x1="542" y1="81571" x2="12297" y2="69286"/>
                        <a14:foregroundMark x1="12297" y1="69286" x2="29837" y2="61857"/>
                        <a14:foregroundMark x1="29837" y1="61857" x2="44485" y2="76286"/>
                        <a14:foregroundMark x1="44485" y1="76286" x2="94756" y2="81857"/>
                        <a14:foregroundMark x1="94756" y1="81857" x2="98553" y2="81571"/>
                        <a14:foregroundMark x1="18807" y1="70857" x2="1266" y2="86429"/>
                        <a14:foregroundMark x1="1266" y1="86429" x2="31646" y2="97429"/>
                        <a14:foregroundMark x1="31646" y1="97429" x2="79928" y2="96429"/>
                        <a14:foregroundMark x1="79928" y1="96429" x2="46655" y2="76286"/>
                        <a14:foregroundMark x1="46655" y1="76286" x2="14647" y2="69857"/>
                        <a14:foregroundMark x1="14647" y1="69857" x2="6510" y2="73571"/>
                        <a14:foregroundMark x1="14647" y1="86429" x2="50271" y2="95857"/>
                        <a14:foregroundMark x1="50271" y1="95857" x2="79024" y2="96143"/>
                        <a14:foregroundMark x1="79024" y1="96143" x2="39783" y2="81143"/>
                        <a14:foregroundMark x1="39783" y1="81143" x2="26582" y2="86286"/>
                        <a14:foregroundMark x1="6691" y1="86714" x2="35262" y2="98571"/>
                        <a14:foregroundMark x1="35262" y1="98571" x2="64738" y2="98429"/>
                        <a14:foregroundMark x1="64738" y1="98429" x2="94033" y2="99429"/>
                        <a14:foregroundMark x1="94033" y1="99429" x2="26221" y2="87000"/>
                        <a14:foregroundMark x1="26221" y1="87000" x2="2712" y2="89714"/>
                        <a14:foregroundMark x1="2712" y1="89714" x2="3436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2" y="1804212"/>
            <a:ext cx="3763406" cy="47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6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EB490-5ED6-4312-A6C6-825CCB4C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лимерика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AF868C-6200-4737-B86B-9F413D9C5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once was a baby named Lou</a:t>
            </a:r>
          </a:p>
          <a:p>
            <a:r>
              <a:rPr lang="en-US" dirty="0"/>
              <a:t>And he grew and he grew and he grew</a:t>
            </a:r>
          </a:p>
          <a:p>
            <a:r>
              <a:rPr lang="en-US" dirty="0"/>
              <a:t>And he grew and he grew</a:t>
            </a:r>
          </a:p>
          <a:p>
            <a:r>
              <a:rPr lang="en-US" dirty="0"/>
              <a:t>And he grew and he grew,</a:t>
            </a:r>
          </a:p>
          <a:p>
            <a:r>
              <a:rPr lang="en-US" dirty="0"/>
              <a:t>But he stopped when he was  six foot two.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0BE607-0D18-4F32-858B-854C42E5B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75" b="86250" l="3056" r="96250">
                        <a14:foregroundMark x1="14583" y1="77500" x2="14583" y2="77500"/>
                        <a14:foregroundMark x1="10139" y1="78542" x2="10139" y2="78542"/>
                        <a14:foregroundMark x1="9306" y1="79375" x2="9306" y2="79375"/>
                        <a14:foregroundMark x1="9306" y1="79375" x2="9306" y2="79375"/>
                        <a14:foregroundMark x1="33472" y1="73333" x2="33472" y2="73333"/>
                        <a14:foregroundMark x1="33472" y1="73333" x2="33472" y2="73333"/>
                        <a14:foregroundMark x1="33472" y1="73333" x2="33472" y2="73333"/>
                        <a14:foregroundMark x1="52083" y1="71042" x2="52083" y2="71042"/>
                        <a14:foregroundMark x1="52083" y1="71042" x2="52083" y2="71042"/>
                        <a14:foregroundMark x1="52083" y1="71042" x2="52083" y2="71042"/>
                        <a14:foregroundMark x1="65139" y1="68958" x2="65139" y2="68958"/>
                        <a14:foregroundMark x1="65139" y1="68958" x2="65139" y2="68958"/>
                        <a14:foregroundMark x1="65139" y1="68958" x2="65139" y2="68958"/>
                        <a14:foregroundMark x1="93194" y1="60208" x2="93194" y2="60208"/>
                        <a14:foregroundMark x1="93194" y1="60208" x2="93194" y2="60208"/>
                        <a14:foregroundMark x1="93194" y1="60208" x2="93194" y2="60208"/>
                        <a14:foregroundMark x1="6806" y1="81458" x2="6806" y2="81458"/>
                        <a14:foregroundMark x1="6806" y1="81458" x2="6806" y2="81458"/>
                        <a14:foregroundMark x1="6806" y1="81458" x2="6806" y2="81458"/>
                        <a14:foregroundMark x1="3333" y1="81667" x2="3333" y2="81667"/>
                        <a14:foregroundMark x1="3333" y1="81667" x2="3333" y2="81667"/>
                        <a14:foregroundMark x1="3333" y1="81667" x2="3333" y2="81667"/>
                        <a14:foregroundMark x1="96250" y1="69375" x2="96250" y2="69375"/>
                        <a14:foregroundMark x1="89583" y1="73542" x2="89583" y2="73542"/>
                        <a14:foregroundMark x1="9306" y1="85208" x2="15000" y2="81250"/>
                        <a14:foregroundMark x1="15000" y1="81250" x2="18889" y2="82292"/>
                        <a14:foregroundMark x1="6250" y1="77292" x2="6250" y2="77292"/>
                        <a14:foregroundMark x1="44167" y1="77292" x2="46944" y2="76042"/>
                        <a14:foregroundMark x1="77778" y1="76042" x2="77778" y2="76042"/>
                        <a14:foregroundMark x1="60417" y1="80208" x2="60417" y2="80208"/>
                        <a14:foregroundMark x1="94861" y1="53125" x2="95417" y2="51875"/>
                        <a14:foregroundMark x1="89306" y1="70625" x2="89722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9" t="50000" r="1389" b="9722"/>
          <a:stretch/>
        </p:blipFill>
        <p:spPr>
          <a:xfrm>
            <a:off x="1651000" y="4072467"/>
            <a:ext cx="8890000" cy="24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5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E114-DBCC-4638-B81B-E7E47C21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895D7-84E2-40F4-BA21-32A446EF8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780019" cy="3903532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Все поставленные задачи выполнены, цель достигнута. Продуктом нашего проекта стал постер, включающий в себя иллюстрации к нескольким лимерикам.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C617F3-1D0C-491F-B233-E275172C6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5467" l="5576" r="93255">
                        <a14:foregroundMark x1="64478" y1="59733" x2="90288" y2="35067"/>
                        <a14:foregroundMark x1="90288" y1="35067" x2="92446" y2="83600"/>
                        <a14:foregroundMark x1="92446" y1="83600" x2="88399" y2="90133"/>
                        <a14:foregroundMark x1="88399" y1="90133" x2="70863" y2="88133"/>
                        <a14:foregroundMark x1="70863" y1="88133" x2="63399" y2="91467"/>
                        <a14:foregroundMark x1="63399" y1="91467" x2="56025" y2="88933"/>
                        <a14:foregroundMark x1="56025" y1="88933" x2="60701" y2="80667"/>
                        <a14:foregroundMark x1="60701" y1="80667" x2="54227" y2="82667"/>
                        <a14:foregroundMark x1="54227" y1="82667" x2="56295" y2="74533"/>
                        <a14:foregroundMark x1="56295" y1="74533" x2="55665" y2="65867"/>
                        <a14:foregroundMark x1="55665" y1="65867" x2="59982" y2="58800"/>
                        <a14:foregroundMark x1="59982" y1="58800" x2="65198" y2="59467"/>
                        <a14:foregroundMark x1="75270" y1="52000" x2="79047" y2="58533"/>
                        <a14:foregroundMark x1="79047" y1="58533" x2="82734" y2="71733"/>
                        <a14:foregroundMark x1="82734" y1="71733" x2="77158" y2="81600"/>
                        <a14:foregroundMark x1="77158" y1="81600" x2="65018" y2="80267"/>
                        <a14:foregroundMark x1="65018" y1="80267" x2="64658" y2="62000"/>
                        <a14:foregroundMark x1="64658" y1="62000" x2="67626" y2="57467"/>
                        <a14:foregroundMark x1="69604" y1="67200" x2="69604" y2="67200"/>
                        <a14:foregroundMark x1="46853" y1="68933" x2="35791" y2="69600"/>
                        <a14:foregroundMark x1="35791" y1="69600" x2="29317" y2="67200"/>
                        <a14:foregroundMark x1="29317" y1="67200" x2="24191" y2="52133"/>
                        <a14:foregroundMark x1="24191" y1="52133" x2="24371" y2="35733"/>
                        <a14:foregroundMark x1="24371" y1="35733" x2="30486" y2="9600"/>
                        <a14:foregroundMark x1="30486" y1="9600" x2="37140" y2="6000"/>
                        <a14:foregroundMark x1="37140" y1="6000" x2="56565" y2="35333"/>
                        <a14:foregroundMark x1="56565" y1="35333" x2="57644" y2="50800"/>
                        <a14:foregroundMark x1="57644" y1="50800" x2="49191" y2="66400"/>
                        <a14:foregroundMark x1="39388" y1="43200" x2="39388" y2="43200"/>
                        <a14:foregroundMark x1="39299" y1="30933" x2="39299" y2="30933"/>
                        <a14:foregroundMark x1="31655" y1="14933" x2="24910" y2="36667"/>
                        <a14:foregroundMark x1="24910" y1="36667" x2="27878" y2="52667"/>
                        <a14:foregroundMark x1="27878" y1="52667" x2="32644" y2="60533"/>
                        <a14:foregroundMark x1="32644" y1="60533" x2="40288" y2="59867"/>
                        <a14:foregroundMark x1="40288" y1="59867" x2="45504" y2="42800"/>
                        <a14:foregroundMark x1="45504" y1="42800" x2="44424" y2="23867"/>
                        <a14:foregroundMark x1="44424" y1="23867" x2="37770" y2="15200"/>
                        <a14:foregroundMark x1="37770" y1="15200" x2="32014" y2="15733"/>
                        <a14:foregroundMark x1="32014" y1="15733" x2="30576" y2="18000"/>
                        <a14:foregroundMark x1="83543" y1="44667" x2="86601" y2="62933"/>
                        <a14:foregroundMark x1="86601" y1="62933" x2="89209" y2="48133"/>
                        <a14:foregroundMark x1="89209" y1="48133" x2="84353" y2="45867"/>
                        <a14:foregroundMark x1="23651" y1="37333" x2="16007" y2="39600"/>
                        <a14:foregroundMark x1="16007" y1="39600" x2="24101" y2="42667"/>
                        <a14:foregroundMark x1="16367" y1="44533" x2="5576" y2="83467"/>
                        <a14:foregroundMark x1="37230" y1="94000" x2="46403" y2="95467"/>
                        <a14:foregroundMark x1="42356" y1="89200" x2="42356" y2="89200"/>
                        <a14:foregroundMark x1="47212" y1="88267" x2="47212" y2="88267"/>
                        <a14:foregroundMark x1="91727" y1="42000" x2="93255" y2="4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15" y="4411133"/>
            <a:ext cx="2208552" cy="17157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DDBEE0-3E5E-4896-8ED7-368E6006E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5024" y="3385609"/>
            <a:ext cx="3429000" cy="2571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62F5DD-551D-4CAF-A92D-9FEDFA929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9" y="1680632"/>
            <a:ext cx="3145590" cy="2192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3869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328E7B7-6052-442A-8A70-6ED270C7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8" y="2085573"/>
            <a:ext cx="10117666" cy="1819656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accent4">
                    <a:lumMod val="50000"/>
                  </a:schemeClr>
                </a:solidFill>
              </a:rPr>
              <a:t>Спасибо за внимание!!!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875959-A2F7-4415-B0A6-65E2C2FBB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" t="11887" r="3456" b="22853"/>
          <a:stretch/>
        </p:blipFill>
        <p:spPr>
          <a:xfrm>
            <a:off x="2235200" y="3632200"/>
            <a:ext cx="7721600" cy="2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9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551</TotalTime>
  <Words>311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Совет директоров</vt:lpstr>
      <vt:lpstr>ЛИМЕРИК КАК ЖАНР УСТНОГО НАРОДНОГО ТВОРЧЕСТВА</vt:lpstr>
      <vt:lpstr>Презентация PowerPoint</vt:lpstr>
      <vt:lpstr>ОПРЕДЕЛЕНИЕ СЛОВА ЛИМЕРИК</vt:lpstr>
      <vt:lpstr>История появления лимериков</vt:lpstr>
      <vt:lpstr>История появления лимериков</vt:lpstr>
      <vt:lpstr>Содержание лимерика</vt:lpstr>
      <vt:lpstr>Заключение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Alina Kondratyeva</cp:lastModifiedBy>
  <cp:revision>37</cp:revision>
  <dcterms:created xsi:type="dcterms:W3CDTF">2022-01-12T06:09:17Z</dcterms:created>
  <dcterms:modified xsi:type="dcterms:W3CDTF">2022-05-23T14:53:23Z</dcterms:modified>
</cp:coreProperties>
</file>