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592AE-EE27-4AB9-AD98-5D5908BB311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44E82-CC32-4267-925F-FEB563E22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3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4E82-CC32-4267-925F-FEB563E22CD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73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D15F-E23F-4077-BDA3-A781FAFDEB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E645-6B36-47DA-8A14-380999D41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D15F-E23F-4077-BDA3-A781FAFDEB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E645-6B36-47DA-8A14-380999D41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D15F-E23F-4077-BDA3-A781FAFDEB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E645-6B36-47DA-8A14-380999D41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D15F-E23F-4077-BDA3-A781FAFDEB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E645-6B36-47DA-8A14-380999D41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D15F-E23F-4077-BDA3-A781FAFDEB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E645-6B36-47DA-8A14-380999D41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D15F-E23F-4077-BDA3-A781FAFDEB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E645-6B36-47DA-8A14-380999D41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D15F-E23F-4077-BDA3-A781FAFDEB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E645-6B36-47DA-8A14-380999D41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D15F-E23F-4077-BDA3-A781FAFDEB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E645-6B36-47DA-8A14-380999D41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D15F-E23F-4077-BDA3-A781FAFDEB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E645-6B36-47DA-8A14-380999D41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D15F-E23F-4077-BDA3-A781FAFDEB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E645-6B36-47DA-8A14-380999D41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D15F-E23F-4077-BDA3-A781FAFDEB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E645-6B36-47DA-8A14-380999D41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ED15F-E23F-4077-BDA3-A781FAFDEBD3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6E645-6B36-47DA-8A14-380999D41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643042" y="1071546"/>
            <a:ext cx="6172200" cy="1357322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Вулканы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071942"/>
            <a:ext cx="7200928" cy="17145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        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Автор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 Бочкарев Алексей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ученик 1 «В» класса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МБОУ «СОШ № 8»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8572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VI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Научно-практическая конференция учащихся школ города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«Я - исследователь»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628652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г</a:t>
            </a:r>
            <a:r>
              <a:rPr lang="en-US" sz="1400" b="1" dirty="0" smtClean="0"/>
              <a:t>. </a:t>
            </a:r>
            <a:r>
              <a:rPr lang="ru-RU" sz="1400" b="1" dirty="0" smtClean="0"/>
              <a:t>Зима</a:t>
            </a:r>
          </a:p>
          <a:p>
            <a:pPr algn="ctr"/>
            <a:r>
              <a:rPr lang="ru-RU" sz="1400" b="1" dirty="0" smtClean="0"/>
              <a:t>март 2012 год</a:t>
            </a:r>
            <a:endParaRPr lang="ru-RU" sz="1400" b="1" dirty="0"/>
          </a:p>
        </p:txBody>
      </p:sp>
      <p:pic>
        <p:nvPicPr>
          <p:cNvPr id="1026" name="Picture 2" descr="G:\DCIM\103PHOTO\SAM_0600.JPG"/>
          <p:cNvPicPr>
            <a:picLocks noChangeAspect="1" noChangeArrowheads="1"/>
          </p:cNvPicPr>
          <p:nvPr/>
        </p:nvPicPr>
        <p:blipFill>
          <a:blip r:embed="rId2" cstate="print"/>
          <a:srcRect l="52197" r="23193" b="51758"/>
          <a:stretch>
            <a:fillRect/>
          </a:stretch>
        </p:blipFill>
        <p:spPr bwMode="auto">
          <a:xfrm>
            <a:off x="1071538" y="3082136"/>
            <a:ext cx="2357454" cy="3465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obliqueTopLef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cuments\документ администратор\вулканы\вулканы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Я </a:t>
            </a: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доказал, что вулканы могут быть не только опасными, но и полезными.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5 из 4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До скорых встреч,..   через год!?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моей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571612"/>
            <a:ext cx="4543428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Изучить </a:t>
            </a:r>
          </a:p>
          <a:p>
            <a:r>
              <a:rPr lang="ru-RU" dirty="0" smtClean="0"/>
              <a:t>Почему </a:t>
            </a:r>
            <a:r>
              <a:rPr lang="ru-RU" dirty="0"/>
              <a:t>происходит извержение вулканов?</a:t>
            </a:r>
          </a:p>
          <a:p>
            <a:r>
              <a:rPr lang="ru-RU" dirty="0" smtClean="0"/>
              <a:t>Что </a:t>
            </a:r>
            <a:r>
              <a:rPr lang="ru-RU" dirty="0"/>
              <a:t>выбрасывает на поверхность земля?</a:t>
            </a:r>
          </a:p>
          <a:p>
            <a:r>
              <a:rPr lang="ru-RU" dirty="0" smtClean="0"/>
              <a:t>Опасны </a:t>
            </a:r>
            <a:r>
              <a:rPr lang="ru-RU" dirty="0"/>
              <a:t>или полезны вулканы для человека?</a:t>
            </a:r>
          </a:p>
          <a:p>
            <a:endParaRPr lang="ru-RU" dirty="0"/>
          </a:p>
        </p:txBody>
      </p:sp>
      <p:pic>
        <p:nvPicPr>
          <p:cNvPr id="5" name="Рисунок 4" descr="Картинка 9 из 4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857760"/>
            <a:ext cx="2470146" cy="23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E:\вулканы\1216324961_0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3913631" cy="2643206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cuments\документ администратор\вулканы\ла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4"/>
            <a:ext cx="8754917" cy="64293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428604"/>
            <a:ext cx="4786346" cy="4525963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rgbClr val="FFFF00"/>
                </a:solidFill>
              </a:rPr>
              <a:t>    </a:t>
            </a:r>
            <a:r>
              <a:rPr lang="ru-RU" dirty="0" smtClean="0">
                <a:solidFill>
                  <a:srgbClr val="C00000"/>
                </a:solidFill>
              </a:rPr>
              <a:t>Слово </a:t>
            </a:r>
            <a:r>
              <a:rPr lang="ru-RU" dirty="0">
                <a:solidFill>
                  <a:srgbClr val="C00000"/>
                </a:solidFill>
              </a:rPr>
              <a:t>вулкан в переводе на русский язык </a:t>
            </a:r>
            <a:r>
              <a:rPr lang="ru-RU" dirty="0" smtClean="0">
                <a:solidFill>
                  <a:srgbClr val="C00000"/>
                </a:solidFill>
              </a:rPr>
              <a:t>– означает </a:t>
            </a:r>
            <a:r>
              <a:rPr lang="ru-RU" dirty="0">
                <a:solidFill>
                  <a:srgbClr val="C00000"/>
                </a:solidFill>
              </a:rPr>
              <a:t>огонь.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stroy_vu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072494" cy="6357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35719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/>
              <a:t>Я попробовал сделать свою модель вулкана, чтобы разобраться, опасен ли вулкан для человека. </a:t>
            </a:r>
          </a:p>
          <a:p>
            <a:endParaRPr lang="ru-RU" dirty="0"/>
          </a:p>
        </p:txBody>
      </p:sp>
      <p:pic>
        <p:nvPicPr>
          <p:cNvPr id="4" name="Рисунок 3" descr="Картинка 13 из 4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285860"/>
            <a:ext cx="48768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cuments\документ администратор\вулканы\вулка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56" y="0"/>
            <a:ext cx="915355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FF00"/>
                </a:solidFill>
              </a:rPr>
              <a:t>Вулканы </a:t>
            </a:r>
            <a:r>
              <a:rPr lang="ru-RU" dirty="0">
                <a:solidFill>
                  <a:srgbClr val="FFFF00"/>
                </a:solidFill>
              </a:rPr>
              <a:t>опасны не только для человека, но и для всего живого, что находится вокруг него.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вулканы\1216324961_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625" y="0"/>
            <a:ext cx="9149625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E:\вулканы\1216324961_0 (1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70191" cy="6858000"/>
          </a:xfrm>
          <a:prstGeom prst="rect">
            <a:avLst/>
          </a:prstGeom>
          <a:noFill/>
        </p:spPr>
      </p:pic>
      <p:pic>
        <p:nvPicPr>
          <p:cNvPr id="10" name="Picture 1" descr="E:\вулканы\Шивелуч выбросил пепел на высоту более 5 километров. Подробн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10" cstate="print"/>
          <a:srcRect b="9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E:\вулканы\1216324961_0 (7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6191" y="0"/>
            <a:ext cx="9170191" cy="6858000"/>
          </a:xfrm>
          <a:prstGeom prst="rect">
            <a:avLst/>
          </a:prstGeom>
          <a:noFill/>
        </p:spPr>
      </p:pic>
      <p:pic>
        <p:nvPicPr>
          <p:cNvPr id="16" name="Picture 1" descr="E:\вулканы\1237624821_1237562701_volcano_0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26191" y="0"/>
            <a:ext cx="9170191" cy="6858000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выбрасывает на поверхность земля?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3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60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4714876" cy="5000636"/>
          </a:xfrm>
          <a:prstGeom prst="ellipse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3448" y="357166"/>
            <a:ext cx="4400552" cy="52689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Иногда </a:t>
            </a:r>
            <a:r>
              <a:rPr lang="ru-RU" dirty="0"/>
              <a:t>в результате извержения подводных  вулканов в море образуются острова.</a:t>
            </a:r>
          </a:p>
        </p:txBody>
      </p:sp>
      <p:pic>
        <p:nvPicPr>
          <p:cNvPr id="6" name="Picture 2" descr="C:\Documents and Settings\vv.VV-717195284771\Мои документы\Реферат С.Анисимова\Изображение 003.jpg"/>
          <p:cNvPicPr>
            <a:picLocks noChangeAspect="1" noChangeArrowheads="1"/>
          </p:cNvPicPr>
          <p:nvPr/>
        </p:nvPicPr>
        <p:blipFill>
          <a:blip r:embed="rId3" cstate="print"/>
          <a:srcRect l="5354" t="12047" r="17133" b="13960"/>
          <a:stretch>
            <a:fillRect/>
          </a:stretch>
        </p:blipFill>
        <p:spPr bwMode="auto">
          <a:xfrm>
            <a:off x="4214810" y="3071786"/>
            <a:ext cx="450056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214290"/>
            <a:ext cx="4786314" cy="22859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3300" dirty="0" smtClean="0">
                <a:solidFill>
                  <a:schemeClr val="accent6">
                    <a:lumMod val="50000"/>
                  </a:schemeClr>
                </a:solidFill>
              </a:rPr>
              <a:t>Новые </a:t>
            </a:r>
            <a:r>
              <a:rPr lang="ru-RU" sz="3300" dirty="0">
                <a:solidFill>
                  <a:schemeClr val="accent6">
                    <a:lumMod val="50000"/>
                  </a:schemeClr>
                </a:solidFill>
              </a:rPr>
              <a:t>острова позволяют биологам проследить, как зарождается жизнь на вновь образовавшейся земле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Picture 2" descr="G:\газы вул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285992"/>
            <a:ext cx="4952975" cy="3714731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G:\...и геофизики ДВО РАН исследования вулканов ведутся с 1958 года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4643470" cy="3485334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160</Words>
  <Application>Microsoft Office PowerPoint</Application>
  <PresentationFormat>Экран (4:3)</PresentationFormat>
  <Paragraphs>22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Вулканы</vt:lpstr>
      <vt:lpstr>Цель моей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До скорых встреч,..   через год!?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Вулканы</dc:title>
  <dc:creator>Admin</dc:creator>
  <cp:lastModifiedBy>Владислав Кондратьев</cp:lastModifiedBy>
  <cp:revision>23</cp:revision>
  <dcterms:created xsi:type="dcterms:W3CDTF">2012-03-27T18:04:16Z</dcterms:created>
  <dcterms:modified xsi:type="dcterms:W3CDTF">2016-02-27T07:37:46Z</dcterms:modified>
</cp:coreProperties>
</file>