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57" r:id="rId2"/>
    <p:sldId id="271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0364-0619-42F0-A517-6558257959C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829DC-247B-4D0A-9AC4-FF6820ACD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29DC-247B-4D0A-9AC4-FF6820ACD6B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E3DA6-2358-477A-B3B5-9ED4A76F0CB5}" type="datetimeFigureOut">
              <a:rPr lang="ru-RU">
                <a:solidFill>
                  <a:prstClr val="black"/>
                </a:solidFill>
              </a:rPr>
              <a:pPr/>
              <a:t>09.12.2017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85ADF-72E8-4178-A5BC-CEE319FCA0A6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>
              <a:off x="0" y="0"/>
              <a:ext cx="5976664" cy="546224"/>
            </a:xfrm>
            <a:prstGeom prst="rect">
              <a:avLst/>
            </a:prstGeom>
          </p:spPr>
        </p:pic>
        <p:pic>
          <p:nvPicPr>
            <p:cNvPr id="9" name="Рисунок 8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0" y="6311776"/>
              <a:ext cx="5976664" cy="546224"/>
            </a:xfrm>
            <a:prstGeom prst="rect">
              <a:avLst/>
            </a:prstGeom>
          </p:spPr>
        </p:pic>
        <p:pic>
          <p:nvPicPr>
            <p:cNvPr id="10" name="Рисунок 9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16200000">
              <a:off x="-2751224" y="3155888"/>
              <a:ext cx="6048672" cy="546224"/>
            </a:xfrm>
            <a:prstGeom prst="rect">
              <a:avLst/>
            </a:prstGeom>
          </p:spPr>
        </p:pic>
        <p:pic>
          <p:nvPicPr>
            <p:cNvPr id="11" name="Рисунок 10" descr="0_8781d_ea3e27ef_L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rot="5400000" flipH="1">
              <a:off x="5846552" y="3155888"/>
              <a:ext cx="6048672" cy="546224"/>
            </a:xfrm>
            <a:prstGeom prst="rect">
              <a:avLst/>
            </a:prstGeom>
          </p:spPr>
        </p:pic>
        <p:pic>
          <p:nvPicPr>
            <p:cNvPr id="12" name="Рисунок 11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5940152" y="0"/>
              <a:ext cx="3203848" cy="546224"/>
            </a:xfrm>
            <a:prstGeom prst="rect">
              <a:avLst/>
            </a:prstGeom>
          </p:spPr>
        </p:pic>
        <p:pic>
          <p:nvPicPr>
            <p:cNvPr id="13" name="Рисунок 12" descr="0_8781d_ea3e27ef_L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V="1">
              <a:off x="5940152" y="6311776"/>
              <a:ext cx="3203848" cy="546224"/>
            </a:xfrm>
            <a:prstGeom prst="rect">
              <a:avLst/>
            </a:prstGeom>
          </p:spPr>
        </p:pic>
      </p:grpSp>
      <p:sp>
        <p:nvSpPr>
          <p:cNvPr id="14" name="Rectangle 1"/>
          <p:cNvSpPr>
            <a:spLocks noChangeArrowheads="1"/>
          </p:cNvSpPr>
          <p:nvPr userDrawn="1"/>
        </p:nvSpPr>
        <p:spPr bwMode="auto">
          <a:xfrm>
            <a:off x="7215206" y="500042"/>
            <a:ext cx="13933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img-fotki.yandex.ru/get/5105/200418627.4/0_1062a4_b5b8d1a9_L.png" TargetMode="External"/><Relationship Id="rId7" Type="http://schemas.openxmlformats.org/officeDocument/2006/relationships/slide" Target="slide1.xml"/><Relationship Id="rId2" Type="http://schemas.openxmlformats.org/officeDocument/2006/relationships/hyperlink" Target="http://img-fotki.yandex.ru/get/5633/39663434.369/0_8781d_ea3e27ef_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9502/16969765.1b3/0_879e9_2784fbfe_M.png" TargetMode="External"/><Relationship Id="rId5" Type="http://schemas.openxmlformats.org/officeDocument/2006/relationships/hyperlink" Target="http://img-fotki.yandex.ru/get/9068/16969765.1b8/0_87bd9_13bca51d_M.png" TargetMode="External"/><Relationship Id="rId4" Type="http://schemas.openxmlformats.org/officeDocument/2006/relationships/hyperlink" Target="http://img-fotki.yandex.ru/get/6836/16969765.241/0_9176b_49ccac57_M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571472" y="642918"/>
            <a:ext cx="5786478" cy="550072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85852" y="2643182"/>
            <a:ext cx="4357718" cy="957268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Nautilus Pompilius" pitchFamily="50" charset="-52"/>
              </a:rPr>
              <a:t>Нумерация чисел от 21 до 100</a:t>
            </a:r>
            <a:endParaRPr lang="ru-RU" sz="4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Nautilus Pompilius" pitchFamily="50" charset="-52"/>
            </a:endParaRPr>
          </a:p>
        </p:txBody>
      </p:sp>
      <p:pic>
        <p:nvPicPr>
          <p:cNvPr id="3074" name="Picture 2" descr="http://img-fotki.yandex.ru/get/9502/16969765.1b3/0_879e9_2784fbfe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857496"/>
            <a:ext cx="2689624" cy="3214690"/>
          </a:xfrm>
          <a:prstGeom prst="rect">
            <a:avLst/>
          </a:prstGeom>
          <a:noFill/>
        </p:spPr>
      </p:pic>
      <p:pic>
        <p:nvPicPr>
          <p:cNvPr id="12" name="Picture 2" descr="http://img-fotki.yandex.ru/get/5105/200418627.4/0_1062a4_b5b8d1a9_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714356"/>
            <a:ext cx="563917" cy="571504"/>
          </a:xfrm>
          <a:prstGeom prst="rect">
            <a:avLst/>
          </a:prstGeom>
          <a:noFill/>
        </p:spPr>
      </p:pic>
      <p:pic>
        <p:nvPicPr>
          <p:cNvPr id="13" name="Picture 8" descr="http://img-fotki.yandex.ru/get/9068/16969765.1b8/0_87bd9_13bca51d_M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3834" y="714356"/>
            <a:ext cx="642922" cy="604347"/>
          </a:xfrm>
          <a:prstGeom prst="rect">
            <a:avLst/>
          </a:prstGeom>
          <a:noFill/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7858148" y="5857892"/>
            <a:ext cx="785818" cy="57150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85852" y="214311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Nautilus Pompilius" pitchFamily="50" charset="-52"/>
              </a:rPr>
              <a:t>Тренажёр</a:t>
            </a:r>
            <a:endParaRPr lang="ru-RU" dirty="0">
              <a:solidFill>
                <a:srgbClr val="C00000"/>
              </a:solidFill>
              <a:latin typeface="Nautilus Pompilius" pitchFamily="50" charset="-5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8001024" y="5786454"/>
            <a:ext cx="642942" cy="5715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794" y="1214422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резентация" r:id="rId3" imgW="4570416" imgH="3427533" progId="PowerPoint.Show.12">
                  <p:embed/>
                </p:oleObj>
              </mc:Choice>
              <mc:Fallback>
                <p:oleObj name="Презентация" r:id="rId3" imgW="4570416" imgH="3427533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794" y="1214422"/>
                        <a:ext cx="4570413" cy="342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714480" y="5000636"/>
            <a:ext cx="5715040" cy="1188187"/>
            <a:chOff x="1714480" y="5000636"/>
            <a:chExt cx="5715040" cy="1188187"/>
          </a:xfrm>
        </p:grpSpPr>
        <p:sp>
          <p:nvSpPr>
            <p:cNvPr id="5" name="TextBox 4"/>
            <p:cNvSpPr txBox="1"/>
            <p:nvPr/>
          </p:nvSpPr>
          <p:spPr>
            <a:xfrm>
              <a:off x="1714480" y="5357826"/>
              <a:ext cx="5715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Чтобы </a:t>
              </a:r>
              <a:r>
                <a:rPr lang="ru-RU" sz="2400" b="1" smtClean="0">
                  <a:solidFill>
                    <a:srgbClr val="C00000"/>
                  </a:solidFill>
                </a:rPr>
                <a:t>открыть тренажёр, </a:t>
              </a:r>
              <a:endParaRPr lang="ru-RU" sz="2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нажми на карточку.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Стрелка вверх 5"/>
            <p:cNvSpPr/>
            <p:nvPr/>
          </p:nvSpPr>
          <p:spPr>
            <a:xfrm>
              <a:off x="4357686" y="5000636"/>
              <a:ext cx="428628" cy="28575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Nautilus Pompilius" pitchFamily="50" charset="-52"/>
                <a:cs typeface="Times New Roman" pitchFamily="18" charset="0"/>
              </a:rPr>
              <a:t>Используемые 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7862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Nautilus Pompilius" pitchFamily="50" charset="-52"/>
                <a:cs typeface="Times New Roman" pitchFamily="18" charset="0"/>
                <a:hlinkClick r:id="rId2"/>
              </a:rPr>
              <a:t>Кружево</a:t>
            </a:r>
            <a:r>
              <a:rPr lang="ru-RU" dirty="0" smtClean="0">
                <a:latin typeface="Nautilus Pompilius" pitchFamily="50" charset="-52"/>
                <a:cs typeface="Times New Roman" pitchFamily="18" charset="0"/>
                <a:hlinkClick r:id="rId3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Nautilus Pompilius" pitchFamily="50" charset="-52"/>
                <a:cs typeface="Times New Roman" pitchFamily="18" charset="0"/>
                <a:hlinkClick r:id="rId3"/>
              </a:rPr>
              <a:t>Конверт с открытками</a:t>
            </a:r>
          </a:p>
          <a:p>
            <a:pPr algn="ctr">
              <a:buNone/>
            </a:pPr>
            <a:r>
              <a:rPr lang="ru-RU" dirty="0" smtClean="0">
                <a:latin typeface="Nautilus Pompilius" pitchFamily="50" charset="-52"/>
                <a:cs typeface="Times New Roman" pitchFamily="18" charset="0"/>
                <a:hlinkClick r:id="rId4"/>
              </a:rPr>
              <a:t>Девочка с портфелем     </a:t>
            </a:r>
          </a:p>
          <a:p>
            <a:pPr algn="ctr">
              <a:buNone/>
            </a:pPr>
            <a:r>
              <a:rPr lang="ru-RU" dirty="0" smtClean="0">
                <a:latin typeface="Nautilus Pompilius" pitchFamily="50" charset="-52"/>
                <a:cs typeface="Times New Roman" pitchFamily="18" charset="0"/>
                <a:hlinkClick r:id="rId5"/>
              </a:rPr>
              <a:t>Заяц с карандашами</a:t>
            </a:r>
            <a:r>
              <a:rPr lang="ru-RU" dirty="0" smtClean="0">
                <a:latin typeface="Nautilus Pompilius" pitchFamily="50" charset="-52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dirty="0" smtClean="0">
                <a:latin typeface="Nautilus Pompilius" pitchFamily="50" charset="-52"/>
                <a:cs typeface="Times New Roman" pitchFamily="18" charset="0"/>
                <a:hlinkClick r:id="rId6"/>
              </a:rPr>
              <a:t>Домовой</a:t>
            </a:r>
            <a:r>
              <a:rPr lang="ru-RU" dirty="0" smtClean="0">
                <a:latin typeface="Nautilus Pompilius" pitchFamily="50" charset="-52"/>
                <a:cs typeface="Times New Roman" pitchFamily="18" charset="0"/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http://img-fotki.yandex.ru/get/6836/16969765.241/0_9176b_49ccac57_M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29586" y="5143512"/>
            <a:ext cx="742943" cy="12179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29</Words>
  <Application>Microsoft Office PowerPoint</Application>
  <PresentationFormat>Экран (4:3)</PresentationFormat>
  <Paragraphs>11</Paragraphs>
  <Slides>3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Arial</vt:lpstr>
      <vt:lpstr>Times New Roman</vt:lpstr>
      <vt:lpstr>Nautilus Pompilius</vt:lpstr>
      <vt:lpstr>1_Тема Office</vt:lpstr>
      <vt:lpstr>Презентация</vt:lpstr>
      <vt:lpstr>Нумерация чисел от 21 до 100</vt:lpstr>
      <vt:lpstr>Презентация PowerPoint</vt:lpstr>
      <vt:lpstr>Используемые источники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Владислав Кондратьев</cp:lastModifiedBy>
  <cp:revision>14</cp:revision>
  <dcterms:created xsi:type="dcterms:W3CDTF">2014-03-26T12:58:58Z</dcterms:created>
  <dcterms:modified xsi:type="dcterms:W3CDTF">2017-12-09T09:40:05Z</dcterms:modified>
</cp:coreProperties>
</file>