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4" r:id="rId3"/>
    <p:sldId id="271" r:id="rId4"/>
    <p:sldId id="272" r:id="rId5"/>
    <p:sldId id="273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5" r:id="rId16"/>
    <p:sldId id="267" r:id="rId17"/>
    <p:sldId id="283" r:id="rId18"/>
    <p:sldId id="260" r:id="rId19"/>
    <p:sldId id="258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9305156569904"/>
          <c:y val="4.1162601075926057E-2"/>
          <c:w val="0.7037071277794531"/>
          <c:h val="0.846804962883876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Люди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2-4FBD-84C5-EBC29533A5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Люди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2-4FBD-84C5-EBC29533A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145327"/>
        <c:axId val="949153231"/>
      </c:barChart>
      <c:catAx>
        <c:axId val="949145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9153231"/>
        <c:crosses val="autoZero"/>
        <c:auto val="1"/>
        <c:lblAlgn val="ctr"/>
        <c:lblOffset val="100"/>
        <c:noMultiLvlLbl val="0"/>
      </c:catAx>
      <c:valAx>
        <c:axId val="94915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14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6E59-65A5-44FF-8624-F24F8EE26CA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97A0-78CB-47C6-9945-6331A5680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topwar.ru/uploads/posts/2011-01/1294375167_c97d07e0ea7d692a69746ade2d4c0375_full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topwar.ru/uploads/posts/2011-01/1294374980_0_3c75d_c9e1d06e_xl.jpe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50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900 дней блокады Ленинграда. Героизм защитников отечества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48680" y="3212976"/>
            <a:ext cx="8363272" cy="260951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Автор: Шатова Алиса</a:t>
            </a:r>
          </a:p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ченица 3 «В» класса МБОУ «СОШ №8»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Зимы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Руководитель: Денисова Надежда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Владимировна</a:t>
            </a:r>
          </a:p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читель начальных классов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60649"/>
            <a:ext cx="3888432" cy="56998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Степан Елисеевич </a:t>
            </a:r>
            <a:r>
              <a:rPr lang="ru-RU" sz="3800" b="1" dirty="0" err="1"/>
              <a:t>Валентеев</a:t>
            </a:r>
            <a:endParaRPr lang="ru-RU" sz="3800" b="1" dirty="0"/>
          </a:p>
          <a:p>
            <a:pPr marL="0" indent="0">
              <a:buNone/>
            </a:pPr>
            <a:r>
              <a:rPr lang="ru-RU" sz="2800" dirty="0"/>
              <a:t>Советский офицер</a:t>
            </a:r>
          </a:p>
          <a:p>
            <a:pPr marL="0" indent="0">
              <a:buNone/>
            </a:pPr>
            <a:r>
              <a:rPr lang="ru-RU" sz="2800" dirty="0" smtClean="0"/>
              <a:t>Младший лейтенант Советской Армии, участник  Великой Отечественной войны, Герой Советского Союза</a:t>
            </a:r>
            <a:r>
              <a:rPr lang="ru-RU" sz="2600" dirty="0" smtClean="0"/>
              <a:t>. </a:t>
            </a:r>
          </a:p>
          <a:p>
            <a:pPr marL="0" indent="0">
              <a:buNone/>
            </a:pPr>
            <a:r>
              <a:rPr lang="ru-RU" sz="2800" b="1" dirty="0"/>
              <a:t>Годы службы:	</a:t>
            </a:r>
          </a:p>
          <a:p>
            <a:pPr marL="0" indent="0">
              <a:buNone/>
            </a:pPr>
            <a:r>
              <a:rPr lang="ru-RU" sz="2800" dirty="0"/>
              <a:t>1936—1946 (с </a:t>
            </a:r>
            <a:r>
              <a:rPr lang="ru-RU" sz="2800" dirty="0" smtClean="0"/>
              <a:t>перерывом)</a:t>
            </a:r>
          </a:p>
          <a:p>
            <a:pPr marL="0" indent="0">
              <a:buNone/>
            </a:pPr>
            <a:r>
              <a:rPr lang="ru-RU" sz="2800" b="1" dirty="0"/>
              <a:t>Род </a:t>
            </a:r>
            <a:r>
              <a:rPr lang="ru-RU" sz="2800" b="1" dirty="0" smtClean="0"/>
              <a:t>войск: </a:t>
            </a:r>
            <a:r>
              <a:rPr lang="ru-RU" sz="2800" dirty="0" smtClean="0"/>
              <a:t>пехота.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Дата рождения:</a:t>
            </a:r>
            <a:r>
              <a:rPr lang="ru-RU" sz="2800" b="1" dirty="0"/>
              <a:t>	</a:t>
            </a:r>
          </a:p>
          <a:p>
            <a:pPr marL="0" indent="0">
              <a:buNone/>
            </a:pPr>
            <a:r>
              <a:rPr lang="ru-RU" sz="2800" dirty="0"/>
              <a:t>10 декабря 1911</a:t>
            </a:r>
          </a:p>
          <a:p>
            <a:pPr marL="0" indent="0">
              <a:buNone/>
            </a:pPr>
            <a:r>
              <a:rPr lang="ru-RU" sz="2800" b="1" dirty="0" smtClean="0"/>
              <a:t>Дата смерти:</a:t>
            </a:r>
            <a:r>
              <a:rPr lang="ru-RU" sz="2800" b="1" dirty="0"/>
              <a:t>	</a:t>
            </a:r>
          </a:p>
          <a:p>
            <a:pPr marL="0" indent="0">
              <a:buNone/>
            </a:pPr>
            <a:r>
              <a:rPr lang="ru-RU" sz="2800" dirty="0"/>
              <a:t>1 мая 1978 (66 лет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3074" name="Picture 2" descr="Степан Елисеевич Валенте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4" y="440668"/>
            <a:ext cx="41044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76672"/>
            <a:ext cx="439248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Михаил Васильевич Соколов</a:t>
            </a:r>
          </a:p>
          <a:p>
            <a:pPr marL="0" indent="0">
              <a:buNone/>
            </a:pPr>
            <a:r>
              <a:rPr lang="ru-RU" sz="2800" dirty="0"/>
              <a:t>Командир отделения 363-го стрелкового полка 114-й стрелковой дивизии 7-й армии Карельского фронта, сержант.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Герой </a:t>
            </a:r>
            <a:r>
              <a:rPr lang="ru-RU" sz="2800" dirty="0"/>
              <a:t>Советского Союза.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Родился:</a:t>
            </a:r>
            <a:r>
              <a:rPr lang="ru-RU" sz="2800" dirty="0" smtClean="0"/>
              <a:t> 10 </a:t>
            </a:r>
            <a:r>
              <a:rPr lang="ru-RU" sz="2800" dirty="0"/>
              <a:t>июля 1912 г.,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Умер: </a:t>
            </a:r>
            <a:r>
              <a:rPr lang="ru-RU" sz="2800" dirty="0" smtClean="0"/>
              <a:t>16 </a:t>
            </a:r>
            <a:r>
              <a:rPr lang="ru-RU" sz="2800" dirty="0"/>
              <a:t>сентября 1968 г. (56 </a:t>
            </a:r>
            <a:r>
              <a:rPr lang="ru-RU" sz="2800" dirty="0" smtClean="0"/>
              <a:t>лет)</a:t>
            </a:r>
            <a:endParaRPr lang="ru-RU" sz="2800" dirty="0"/>
          </a:p>
        </p:txBody>
      </p:sp>
      <p:pic>
        <p:nvPicPr>
          <p:cNvPr id="5122" name="Picture 2" descr="http://starina44.ru/d/327942/d/%D0%A1%D0%BE%D0%BA%D0%BE%D0%BB%D0%BE%D0%B2_%D0%9C.%D0%92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6" y="800708"/>
            <a:ext cx="36276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6182522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/>
              <a:t>Александр Георгиевич </a:t>
            </a:r>
            <a:r>
              <a:rPr lang="ru-RU" sz="3500" b="1" dirty="0" err="1" smtClean="0"/>
              <a:t>Курзенков</a:t>
            </a:r>
            <a:endParaRPr lang="ru-RU" sz="3500" b="1" dirty="0" smtClean="0"/>
          </a:p>
          <a:p>
            <a:pPr marL="0" indent="0">
              <a:buNone/>
            </a:pPr>
            <a:r>
              <a:rPr lang="ru-RU" sz="2800" dirty="0" smtClean="0"/>
              <a:t>Советский военный деятель</a:t>
            </a:r>
          </a:p>
          <a:p>
            <a:pPr marL="0" indent="0">
              <a:buNone/>
            </a:pPr>
            <a:r>
              <a:rPr lang="ru-RU" sz="2800" dirty="0" smtClean="0"/>
              <a:t>Командир звена 44-й эскадрильи 15-го разведывательного авиационного полка Военно-воздушных сил Краснознамённого Балтийского флота, лейтенант. </a:t>
            </a:r>
          </a:p>
          <a:p>
            <a:pPr marL="0" indent="0">
              <a:buNone/>
            </a:pPr>
            <a:r>
              <a:rPr lang="ru-RU" sz="2800" dirty="0" smtClean="0"/>
              <a:t>Герой Советского Союза. </a:t>
            </a:r>
          </a:p>
          <a:p>
            <a:pPr marL="0" indent="0">
              <a:buNone/>
            </a:pPr>
            <a:r>
              <a:rPr lang="ru-RU" sz="2800" dirty="0" smtClean="0"/>
              <a:t>Родился: 12 сентября 1920 г., Зима, Иркутская губерния, РСФСР.</a:t>
            </a:r>
          </a:p>
          <a:p>
            <a:pPr marL="0" indent="0">
              <a:buNone/>
            </a:pPr>
            <a:r>
              <a:rPr lang="ru-RU" sz="2800" dirty="0" smtClean="0"/>
              <a:t>Умер: 8 мая 1945 г. (24 года), Лиепая Латвийская ССР, СССР.</a:t>
            </a:r>
            <a:endParaRPr lang="ru-RU" sz="2800" dirty="0"/>
          </a:p>
        </p:txBody>
      </p:sp>
      <p:pic>
        <p:nvPicPr>
          <p:cNvPr id="6146" name="Picture 2" descr="https://profilib.com/reader/08/88/b148808/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1356"/>
            <a:ext cx="27363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5842992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/>
              <a:t>Дмитрий Михайлович Перов</a:t>
            </a:r>
          </a:p>
          <a:p>
            <a:pPr marL="0" indent="0" algn="ctr">
              <a:buNone/>
            </a:pPr>
            <a:r>
              <a:rPr lang="ru-RU" sz="2800" dirty="0"/>
              <a:t>Шофёр боевой машины БМ-13 394-го гвардейского миномётного дивизиона 99-го гвардейского миномётного полка 1-го Прибалтийского фронта, гвардии младший </a:t>
            </a:r>
            <a:r>
              <a:rPr lang="ru-RU" sz="2800" dirty="0" smtClean="0"/>
              <a:t>сержант. </a:t>
            </a:r>
          </a:p>
          <a:p>
            <a:pPr marL="0" indent="0">
              <a:buNone/>
            </a:pPr>
            <a:r>
              <a:rPr lang="ru-RU" sz="2800" b="1" dirty="0" smtClean="0"/>
              <a:t>Герой </a:t>
            </a:r>
            <a:r>
              <a:rPr lang="ru-RU" sz="2800" b="1" dirty="0"/>
              <a:t>Советского Союза.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Родился:</a:t>
            </a:r>
            <a:r>
              <a:rPr lang="ru-RU" sz="2800" dirty="0" smtClean="0"/>
              <a:t> 27 </a:t>
            </a:r>
            <a:r>
              <a:rPr lang="ru-RU" sz="2800" dirty="0"/>
              <a:t>октября 1915 г.,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Умер:</a:t>
            </a:r>
            <a:r>
              <a:rPr lang="ru-RU" sz="2800" dirty="0" smtClean="0"/>
              <a:t> 27 </a:t>
            </a:r>
            <a:r>
              <a:rPr lang="ru-RU" sz="2800" dirty="0"/>
              <a:t>февраля 1986 г. (70 лет), город Саянск, Иркутская </a:t>
            </a:r>
            <a:r>
              <a:rPr lang="ru-RU" sz="2800" dirty="0" smtClean="0"/>
              <a:t>область.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60648"/>
            <a:ext cx="322156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91c/00037803-c7cbca4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ibaikal.ru/uploads/pics/Bezimeni-5_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перация «Искра» новогодний подарок Ставки ВГК Ленинграду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7818" r="7818"/>
          <a:stretch>
            <a:fillRect/>
          </a:stretch>
        </p:blipFill>
        <p:spPr bwMode="auto">
          <a:xfrm>
            <a:off x="-3332" y="11644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im8-tub-ru.yandex.net/i?id=355722719-14-72&amp;n=21"/>
          <p:cNvPicPr>
            <a:picLocks/>
          </p:cNvPicPr>
          <p:nvPr/>
        </p:nvPicPr>
        <p:blipFill>
          <a:blip r:embed="rId3" cstate="print"/>
          <a:srcRect l="5947" r="5947"/>
          <a:stretch>
            <a:fillRect/>
          </a:stretch>
        </p:blipFill>
        <p:spPr bwMode="auto">
          <a:xfrm>
            <a:off x="4893389" y="73025"/>
            <a:ext cx="4283968" cy="32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ерация «Искра» новогодний подарок Ставки ВГК Ленинграду">
            <a:hlinkClick r:id="rId4"/>
          </p:cNvPr>
          <p:cNvPicPr>
            <a:picLocks noGrp="1"/>
          </p:cNvPicPr>
          <p:nvPr>
            <p:ph type="pic" idx="1"/>
          </p:nvPr>
        </p:nvPicPr>
        <p:blipFill>
          <a:blip r:embed="rId5" cstate="print"/>
          <a:srcRect l="5636" r="5636"/>
          <a:stretch>
            <a:fillRect/>
          </a:stretch>
        </p:blipFill>
        <p:spPr bwMode="auto">
          <a:xfrm>
            <a:off x="0" y="3789040"/>
            <a:ext cx="4893389" cy="3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перация «Искра» новогодний подарок Ставки ВГК Ленинграду">
            <a:hlinkClick r:id="rId6"/>
          </p:cNvPr>
          <p:cNvPicPr>
            <a:picLocks/>
          </p:cNvPicPr>
          <p:nvPr/>
        </p:nvPicPr>
        <p:blipFill>
          <a:blip r:embed="rId7" cstate="print"/>
          <a:srcRect l="3212" r="3212"/>
          <a:stretch>
            <a:fillRect/>
          </a:stretch>
        </p:blipFill>
        <p:spPr bwMode="auto">
          <a:xfrm>
            <a:off x="4893390" y="3429001"/>
            <a:ext cx="4208722" cy="33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b="3336"/>
          <a:stretch>
            <a:fillRect/>
          </a:stretch>
        </p:blipFill>
        <p:spPr>
          <a:xfrm>
            <a:off x="539552" y="404664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11678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pic>
        <p:nvPicPr>
          <p:cNvPr id="5" name="imag" descr="http://pressa.irk.ru/images/editions/kop/2012/n32/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667" r="2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16600" b="1" dirty="0"/>
              <a:t>Всего несколько строчек…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Степан Верещагин 27 октября </a:t>
            </a:r>
            <a:r>
              <a:rPr lang="ru-RU" dirty="0" smtClean="0"/>
              <a:t>2012</a:t>
            </a:r>
            <a:r>
              <a:rPr lang="ru-RU" dirty="0" smtClean="0"/>
              <a:t> </a:t>
            </a:r>
            <a:r>
              <a:rPr lang="ru-RU" dirty="0" smtClean="0"/>
              <a:t>года вместе с </a:t>
            </a:r>
            <a:r>
              <a:rPr lang="ru-RU" sz="2200" dirty="0" smtClean="0"/>
              <a:t>32 войнами из разных уголков нашей страны был перезахоронен в районе Ленинграда.</a:t>
            </a:r>
            <a:endParaRPr lang="ru-RU" sz="2200" dirty="0"/>
          </a:p>
        </p:txBody>
      </p:sp>
      <p:pic>
        <p:nvPicPr>
          <p:cNvPr id="5" name="Рисунок 4" descr="http://poxoronka.ru/images/stories/krest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Предварительный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</a:t>
            </a:r>
            <a:r>
              <a:rPr lang="ru-RU" dirty="0" smtClean="0"/>
              <a:t>з 92-х человек (78 ребят и 14 взрослых), только 8 человек знают о том, где воевали во время Великой Отечественной войны их родственники. Это 2 детей и 6 взрослых.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48606758"/>
              </p:ext>
            </p:extLst>
          </p:nvPr>
        </p:nvGraphicFramePr>
        <p:xfrm>
          <a:off x="1835696" y="3140969"/>
          <a:ext cx="5040560" cy="348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9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5594" y="6130765"/>
            <a:ext cx="5486400" cy="804862"/>
          </a:xfrm>
        </p:spPr>
        <p:txBody>
          <a:bodyPr>
            <a:normAutofit fontScale="92500"/>
          </a:bodyPr>
          <a:lstStyle/>
          <a:p>
            <a:r>
              <a:rPr lang="ru-RU" sz="4800" b="1" dirty="0"/>
              <a:t>… Помните обо мне!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10" y="0"/>
            <a:ext cx="4026813" cy="613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4400" b="1" dirty="0" smtClean="0"/>
              <a:t>Цель</a:t>
            </a:r>
            <a:r>
              <a:rPr lang="ru-RU" sz="4400" dirty="0" smtClean="0"/>
              <a:t> исследования:</a:t>
            </a:r>
          </a:p>
          <a:p>
            <a:r>
              <a:rPr lang="ru-RU" sz="4400" dirty="0" smtClean="0"/>
              <a:t>Изучение исторических событий, во время которых, героически сражались за оборону Ленинграда наши земляки.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9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Задачи:</a:t>
            </a:r>
          </a:p>
          <a:p>
            <a:r>
              <a:rPr lang="ru-RU" sz="4000" dirty="0" smtClean="0"/>
              <a:t>Изучить как и когда проходила оборона города.</a:t>
            </a:r>
          </a:p>
          <a:p>
            <a:r>
              <a:rPr lang="ru-RU" sz="4000" dirty="0" smtClean="0"/>
              <a:t>Выяснить в каких военных операциях участвовали </a:t>
            </a:r>
            <a:r>
              <a:rPr lang="ru-RU" sz="4000" dirty="0" err="1" smtClean="0"/>
              <a:t>зиминцы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Узнать как и чем теперь связана земля Ленинградской области с землей </a:t>
            </a:r>
            <a:r>
              <a:rPr lang="ru-RU" sz="4000" dirty="0" err="1" smtClean="0"/>
              <a:t>зиминской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77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50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Методы:</a:t>
            </a:r>
          </a:p>
          <a:p>
            <a:r>
              <a:rPr lang="ru-RU" sz="4000" dirty="0" smtClean="0"/>
              <a:t>Изучение статей газет по данной теме, фотографий с места событий.</a:t>
            </a:r>
          </a:p>
          <a:p>
            <a:r>
              <a:rPr lang="ru-RU" sz="4000" dirty="0" smtClean="0"/>
              <a:t>Чтение книги Невская Дубровка, подаренной автором, правнучке погибшего солдата, защищавшего город-герой.</a:t>
            </a:r>
          </a:p>
          <a:p>
            <a:r>
              <a:rPr lang="ru-RU" sz="4000" dirty="0" smtClean="0"/>
              <a:t>Беседа с родственниками фронтовиков.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28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27575"/>
            <a:ext cx="5486400" cy="730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Операция «Искра» новогодний подарок Ставки ВГК Ленинграду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394" r="539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13176"/>
            <a:ext cx="7278688" cy="11590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/>
              <a:t>8 сентября 1941 г. началась Блокада Ленинграда, длившаяся 872 дня по 27 января 1944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50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время ВОВ город Зима отправил на фронт около 9 тысяч человек</a:t>
            </a:r>
            <a:endParaRPr lang="ru-RU" dirty="0"/>
          </a:p>
        </p:txBody>
      </p:sp>
      <p:pic>
        <p:nvPicPr>
          <p:cNvPr id="1026" name="Picture 2" descr="http://voenpravda.ru/01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26" y="1600201"/>
            <a:ext cx="2830726" cy="19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.krskstate.ru/upload/iblock/bd6/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68231"/>
            <a:ext cx="2904257" cy="32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3.infourok.ru/uploads/ex/0177/00049556-7160306f/hello_html_7adce5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6" y="4005064"/>
            <a:ext cx="3394793" cy="237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507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448" y="404664"/>
            <a:ext cx="464502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Николай Григорьевич </a:t>
            </a:r>
            <a:r>
              <a:rPr lang="ru-RU" sz="2800" b="1" dirty="0" smtClean="0"/>
              <a:t>Лященко</a:t>
            </a:r>
          </a:p>
          <a:p>
            <a:pPr marL="0" indent="0">
              <a:buNone/>
            </a:pPr>
            <a:r>
              <a:rPr lang="ru-RU" sz="2800" dirty="0" smtClean="0"/>
              <a:t>Советский </a:t>
            </a:r>
            <a:r>
              <a:rPr lang="ru-RU" sz="2800" dirty="0"/>
              <a:t>военачальник, Герой Советского Союза, генерал армии.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Родился: 16 </a:t>
            </a:r>
            <a:r>
              <a:rPr lang="ru-RU" sz="2800" dirty="0"/>
              <a:t>мая 1910 г., </a:t>
            </a:r>
            <a:r>
              <a:rPr lang="ru-RU" sz="2800" dirty="0" smtClean="0"/>
              <a:t>Зима.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Умер: 10 </a:t>
            </a:r>
            <a:r>
              <a:rPr lang="ru-RU" sz="2800" dirty="0"/>
              <a:t>октября 2000 г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90 лет), </a:t>
            </a:r>
            <a:r>
              <a:rPr lang="ru-RU" sz="2800" dirty="0" smtClean="0"/>
              <a:t>Москва.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Партия: КПСС.</a:t>
            </a:r>
            <a:endParaRPr lang="ru-RU" sz="2800" dirty="0"/>
          </a:p>
        </p:txBody>
      </p:sp>
      <p:pic>
        <p:nvPicPr>
          <p:cNvPr id="2050" name="Picture 2" descr="https://upload.wikimedia.org/wikipedia/ru/thumb/c/c5/Lyaschenko.jpg/500px-Lyas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9144000" cy="68507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260648"/>
            <a:ext cx="5842992" cy="5422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b="1" dirty="0"/>
              <a:t>Владимир Николаевич Алексеев</a:t>
            </a:r>
          </a:p>
          <a:p>
            <a:pPr marL="0" indent="0" algn="ctr">
              <a:buNone/>
            </a:pPr>
            <a:r>
              <a:rPr lang="ru-RU" dirty="0" smtClean="0"/>
              <a:t>Советский </a:t>
            </a:r>
            <a:r>
              <a:rPr lang="ru-RU" dirty="0"/>
              <a:t>военачальник, адмирал, Герой Советского Союза, 1-й заместитель начальника Главного штаба ВМФ, лауреат Государственной премии СССР за участие в создании фундаментального научного труда - «Атласа океанов</a:t>
            </a:r>
            <a:r>
              <a:rPr lang="ru-RU" dirty="0" smtClean="0"/>
              <a:t>».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Родился: </a:t>
            </a:r>
            <a:r>
              <a:rPr lang="ru-RU" dirty="0" smtClean="0"/>
              <a:t>8 </a:t>
            </a:r>
            <a:r>
              <a:rPr lang="ru-RU" dirty="0"/>
              <a:t>сентября 1912 г.,  село </a:t>
            </a:r>
            <a:r>
              <a:rPr lang="ru-RU" dirty="0" err="1"/>
              <a:t>Кимильтеи</a:t>
            </a:r>
            <a:r>
              <a:rPr lang="ru-RU" dirty="0"/>
              <a:t>̆, Иркутская губерния, Российская империя, ныне </a:t>
            </a:r>
            <a:r>
              <a:rPr lang="ru-RU" dirty="0" err="1"/>
              <a:t>Зиминский</a:t>
            </a:r>
            <a:r>
              <a:rPr lang="ru-RU" dirty="0"/>
              <a:t> </a:t>
            </a:r>
            <a:r>
              <a:rPr lang="ru-RU" dirty="0" smtClean="0"/>
              <a:t>район.</a:t>
            </a:r>
          </a:p>
          <a:p>
            <a:pPr marL="0" indent="0" algn="ctr">
              <a:buNone/>
            </a:pPr>
            <a:r>
              <a:rPr lang="ru-RU" b="1" dirty="0" smtClean="0"/>
              <a:t>Умер: </a:t>
            </a:r>
            <a:r>
              <a:rPr lang="ru-RU" dirty="0" smtClean="0"/>
              <a:t>24 </a:t>
            </a:r>
            <a:r>
              <a:rPr lang="ru-RU" dirty="0"/>
              <a:t>июля 1999 г.  Москва, </a:t>
            </a:r>
            <a:r>
              <a:rPr lang="ru-RU" dirty="0" smtClean="0"/>
              <a:t>Россия.</a:t>
            </a:r>
            <a:endParaRPr lang="ru-RU" dirty="0"/>
          </a:p>
        </p:txBody>
      </p:sp>
      <p:pic>
        <p:nvPicPr>
          <p:cNvPr id="4098" name="Picture 2" descr="http://moypolk.ru/sites/default/files/photos/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23" y="260648"/>
            <a:ext cx="27363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464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900 дней блокады Ленинграда. Героизм защитников отечества</vt:lpstr>
      <vt:lpstr>Предварительный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Во время ВОВ город Зима отправил на фронт около 9 тысяч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Степан Верещагин 27 октября 2012 года вместе с 32 войнами из разных уголков нашей страны был перезахоронен в районе Ленинграда.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Владислав Кондратьев</cp:lastModifiedBy>
  <cp:revision>32</cp:revision>
  <dcterms:created xsi:type="dcterms:W3CDTF">2013-03-28T13:54:34Z</dcterms:created>
  <dcterms:modified xsi:type="dcterms:W3CDTF">2017-10-25T14:36:01Z</dcterms:modified>
</cp:coreProperties>
</file>