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9" r:id="rId2"/>
    <p:sldId id="275" r:id="rId3"/>
    <p:sldId id="276" r:id="rId4"/>
    <p:sldId id="277" r:id="rId5"/>
    <p:sldId id="262" r:id="rId6"/>
    <p:sldId id="264" r:id="rId7"/>
    <p:sldId id="278" r:id="rId8"/>
    <p:sldId id="279" r:id="rId9"/>
    <p:sldId id="280" r:id="rId10"/>
    <p:sldId id="281" r:id="rId11"/>
    <p:sldId id="27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6356FF2-DE5E-45D0-AD83-BF8B18186207}">
          <p14:sldIdLst>
            <p14:sldId id="259"/>
            <p14:sldId id="275"/>
            <p14:sldId id="276"/>
            <p14:sldId id="277"/>
            <p14:sldId id="262"/>
            <p14:sldId id="264"/>
            <p14:sldId id="278"/>
            <p14:sldId id="279"/>
            <p14:sldId id="280"/>
            <p14:sldId id="281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F91D8-F8B6-4DF0-AD3C-1E64A18AC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1D033B-33BD-446F-BB0C-FDC44358B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63EC86-35F6-4B04-8A23-746889B4D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C18E-3A65-4D78-B094-2D08CE45C330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2BC9EB-06C0-44BC-9518-E7C11665B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E44181-583A-427E-82EC-5B9BDFA9C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EFDA-86C0-41F8-B978-888EF90E0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060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7CDDD-96F0-4286-BA5D-8554B414A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44A0F8-564E-4046-9ACE-33D758BBB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84B733-76A1-4CC3-B6F0-4012F3AA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C18E-3A65-4D78-B094-2D08CE45C330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FF0A83-18D8-4FAD-9260-411E90373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DAF4D-AFEA-4E77-8507-EB460634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EFDA-86C0-41F8-B978-888EF90E0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59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853E83-8B04-4858-B1E8-24A4D8A1F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59D7F4-D8DE-4E26-B53D-06B38063C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CAFC85-7802-4019-8083-C29D34318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C18E-3A65-4D78-B094-2D08CE45C330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5C70C2-B909-41B9-B84B-2028E2E45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C860E1-0FBE-4DC2-8AFA-9B9E6EFC9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EFDA-86C0-41F8-B978-888EF90E0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9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83697-78DE-4B46-A612-4D9D83BA8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2A81B3-F1EC-44B6-8039-3102E0799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622B09-318D-426C-8DD5-E9BB53B6F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C18E-3A65-4D78-B094-2D08CE45C330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A0F0CD-8719-441E-8545-3CF31A27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7C5F5-1A16-41C0-A090-1F3902670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EFDA-86C0-41F8-B978-888EF90E0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2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E58D8-6B7A-4278-862B-FD630E19C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3E23D8-C0AF-40E4-8CE5-5F2DB9AEF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50686C-98B7-4B37-B91B-5758B33B1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C18E-3A65-4D78-B094-2D08CE45C330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5E16FD-2602-4E7D-8277-D1701FC78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8CD4C9-F6B1-4B82-9586-4C331CD7A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EFDA-86C0-41F8-B978-888EF90E0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88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86DA8-CFBE-49B5-AAF8-BF634B18C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7E9651-765A-48BF-A987-7883CB0B8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E63120-A8A8-4D03-A6CB-DB32B17FB5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2A657B-9C16-4B91-A4A7-808CB3C1D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C18E-3A65-4D78-B094-2D08CE45C330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1541E2-F352-4F5C-93AF-BF5CBDEC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20536B-D79B-46DC-A3D8-BE87C5DD0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EFDA-86C0-41F8-B978-888EF90E0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44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CB8D38-37D8-469C-8D4E-BDB5DC3AF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0D7249-D5DE-4221-B720-8012A3306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FAF20E-8289-42D5-ABD9-3D08BC891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B9E984-8E0B-41E7-81AB-6D28F64DB0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00C4C7-4DA5-4FD2-9A49-FA70E06AB4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DE328B-6B5C-4C31-A293-E2A24351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C18E-3A65-4D78-B094-2D08CE45C330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303F39-E0FF-4781-9217-3CCAA1B5A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5B1384-197E-49E6-89F4-36B6C53A8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EFDA-86C0-41F8-B978-888EF90E0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62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D55EB-8663-48A7-A81F-46B9F3DD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AF707C-1732-46E0-91E9-DF0B6FAB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C18E-3A65-4D78-B094-2D08CE45C330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5F63FA-F685-4EF8-8053-38CA7D147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8B7C56-E9D5-471E-808C-EE65F479D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EFDA-86C0-41F8-B978-888EF90E0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84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77D4C4-76E5-4988-9EFE-AECABFC9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C18E-3A65-4D78-B094-2D08CE45C330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1082598-F6AE-4FA4-B928-DEAD4BB38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1E4735-03D3-4C79-9E40-37F20196F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EFDA-86C0-41F8-B978-888EF90E0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332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A5D24-4854-417C-87B1-20BDE74A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8BA209-C744-449F-B4E7-EC08B62C1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0F5717-E802-4083-97AB-1370C8F27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FF894E-DACF-4878-81A9-4C23D6A46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C18E-3A65-4D78-B094-2D08CE45C330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56EE10-8798-42F9-B4DE-E91307D5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3B8C7F-4B44-49C8-97FD-19FA54BF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EFDA-86C0-41F8-B978-888EF90E0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65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180AE-1340-41E2-BDDB-5FBF4C68A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935176-D04C-4AD3-9F84-639236047F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36157C-F933-4991-9A76-674384CE9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C881EC-2EE7-45CF-86A8-3C838B296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C18E-3A65-4D78-B094-2D08CE45C330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50AA72-3529-45A0-83D1-8CB8234EC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6F05F0-9644-4405-99A4-FD1DCDD9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EEFDA-86C0-41F8-B978-888EF90E0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45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7ADD5-34F3-4C4C-9CE0-A2578193D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6E3806-CB15-4783-BBBE-7E58E1B04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350D0F-F375-400C-A257-00243E3A3A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9C18E-3A65-4D78-B094-2D08CE45C330}" type="datetimeFigureOut">
              <a:rPr lang="ru-RU" smtClean="0"/>
              <a:t>04.09.2022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E3FA02-B3FF-4126-9F83-45A249087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FCA9AB-E84E-4702-B746-5D32FD6E7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EEFDA-86C0-41F8-B978-888EF90E0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88F8FA-A76F-47EF-BB7A-83694602E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800" y="1176867"/>
            <a:ext cx="11497732" cy="233309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МЕТОДА 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PHYSICAL RESPONSE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ФОРМИРОВАНИЯ ФУНКЦИОНАЛЬНОЙ ГРАМОТНОСТИ ШКОЛЬНИКОВ ПРИ ОБУЧЕНИИ АНГЛИЙСКОМУ ЯЗЫКУ</a:t>
            </a:r>
            <a:br>
              <a:rPr lang="ru-RU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4D131F3B-3C8A-4A90-B072-949C72453D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351866"/>
            <a:ext cx="10405533" cy="2091267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Денисова Надежда Владимировна,</a:t>
            </a:r>
            <a:b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 МБОУ</a:t>
            </a:r>
            <a:b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№8»</a:t>
            </a:r>
            <a:b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Зимы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315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479C0D-9AAF-4197-A1BB-137CB495F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B58189-B774-4350-96F4-D93592942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1FB934-BB8D-4556-B98C-1F0C5E377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33" y="279399"/>
            <a:ext cx="9076268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59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14A21B-E3AF-4603-B690-99E28A139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3" y="0"/>
            <a:ext cx="12124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0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1718F-FFD2-41B7-8B24-4CA1A01E0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4733"/>
            <a:ext cx="10608733" cy="1938867"/>
          </a:xfrm>
        </p:spPr>
        <p:txBody>
          <a:bodyPr>
            <a:no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в рамках данного выступления является изучение возможности применения метода </a:t>
            </a:r>
            <a:r>
              <a:rPr lang="en-US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Physical Response</a:t>
            </a:r>
            <a:r>
              <a:rPr lang="en-US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формирования функциональной грамотности школьников в обучении английскому языку.</a:t>
            </a:r>
            <a:br>
              <a:rPr lang="ru-RU" sz="2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4A0E0B-DC11-492D-8E8C-8CD85B5DC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7667"/>
            <a:ext cx="10515600" cy="3679296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реализации заявленной цели были выдвинуты следующие задачи:</a:t>
            </a:r>
            <a:b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 научные основы и методики формирования функциональной грамотности в обучения иностранному языку с применением 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Physical Response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обозначить специфические особенностей метода 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Physical Response</a:t>
            </a: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рассмотреть целесообразное использование метода 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Physical Response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зависимости от учебного материала.</a:t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7254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1FC66-09F1-4D33-A45E-BA6963083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32" y="365125"/>
            <a:ext cx="10320867" cy="58748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функциональной грамотности школьников - чрезвычайно актуальная проблема, так как степень сформированности функциональной грамотности влияет не только на результативность обучения детей, но и на процесс их социализации и развития личности в целом</a:t>
            </a:r>
            <a:b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1CCF58-ACDE-4F51-9732-2650F2B8D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94399"/>
            <a:ext cx="10515599" cy="182563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098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1B77F-6504-4D6D-B93C-BF3F74664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D633B8-F373-40C5-B90A-A0A003EA6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образования это инициатива направленная на достижение дух ключевых целей: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обеспечение глобальной конкурентоспособности российского образования, вхождение в десятку ведущих стран мира по качеству образования; </a:t>
            </a:r>
          </a:p>
          <a:p>
            <a:pPr marL="0" indent="0" algn="just">
              <a:buNone/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2) воспитание гармонично развитой социально ответственной личности. </a:t>
            </a:r>
          </a:p>
          <a:p>
            <a:pPr marL="0" indent="0" algn="just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реализации: 01.01.2019 – 31.12.2024</a:t>
            </a:r>
          </a:p>
        </p:txBody>
      </p:sp>
    </p:spTree>
    <p:extLst>
      <p:ext uri="{BB962C8B-B14F-4D97-AF65-F5344CB8AC3E}">
        <p14:creationId xmlns:p14="http://schemas.microsoft.com/office/powerpoint/2010/main" val="1314502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E92319-B0B2-4333-AB32-4D85F58220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08088" cy="703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11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BF6E9F-2E5E-49A0-BBB1-D5AF202AE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69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A2D90-C3BD-4887-BBEF-AFB781866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7400"/>
            <a:ext cx="10515600" cy="1498600"/>
          </a:xfrm>
        </p:spPr>
        <p:txBody>
          <a:bodyPr>
            <a:norm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tabLst>
                <a:tab pos="180340" algn="l"/>
              </a:tabLst>
            </a:pPr>
            <a:r>
              <a:rPr lang="en-US" sz="72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Physical Response</a:t>
            </a:r>
            <a:endParaRPr lang="ru-RU" sz="7200" b="1" dirty="0">
              <a:solidFill>
                <a:srgbClr val="0070C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71714C-4EEF-4913-AF33-318A10D5F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5533"/>
            <a:ext cx="10515600" cy="339142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Ведущей идеей данного метода является метод опоры на физическое действие. </a:t>
            </a:r>
            <a:r>
              <a:rPr lang="ru-RU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использовании данного метода на начальном и среднем этапе обучения используются средства пантомимы, невербальное общение с применением жестов, знаков, иллюстраций. Новая лексика изучается без опоры на родной язык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13643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0420E-D717-420C-9E8B-6A2D0F102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076DBE3-6E31-4877-973E-E27CAE69A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9400" y="365125"/>
            <a:ext cx="8805333" cy="600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6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76987C-FFB1-4111-83C3-6118D7C57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EC301D3-A431-4992-B9B5-E51ED111E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487" y="365125"/>
            <a:ext cx="5078227" cy="26683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EDD157-520F-4AB8-BDB2-136076186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990" y="1808339"/>
            <a:ext cx="5275791" cy="35171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BA4EA7-F799-4868-A2E1-61E83C3F8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800" y="3191933"/>
            <a:ext cx="34544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02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247</Words>
  <Application>Microsoft Office PowerPoint</Application>
  <PresentationFormat>Широкоэкранный</PresentationFormat>
  <Paragraphs>17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ПРИМЕНЕНИЕ МЕТОДА TOTAL PHYSICAL RESPONSE  ДЛЯ ФОРМИРОВАНИЯ ФУНКЦИОНАЛЬНОЙ ГРАМОТНОСТИ ШКОЛЬНИКОВ ПРИ ОБУЧЕНИИ АНГЛИЙСКОМУ ЯЗЫКУ   </vt:lpstr>
      <vt:lpstr>Целью в рамках данного выступления является изучение возможности применения метода Total Physical Response для формирования функциональной грамотности школьников в обучении английскому языку. </vt:lpstr>
      <vt:lpstr>Формирование функциональной грамотности школьников - чрезвычайно актуальная проблема, так как степень сформированности функциональной грамотности влияет не только на результативность обучения детей, но и на процесс их социализации и развития личности в целом </vt:lpstr>
      <vt:lpstr>НАЦИОНАЛЬНЫЙ ПРОЕКТ «ОБРАЗОВАНИЕ»</vt:lpstr>
      <vt:lpstr>Презентация PowerPoint</vt:lpstr>
      <vt:lpstr>Презентация PowerPoint</vt:lpstr>
      <vt:lpstr>Total Physical Response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Alina Kondratyeva</dc:creator>
  <cp:lastModifiedBy>Alina Kondratyeva</cp:lastModifiedBy>
  <cp:revision>3</cp:revision>
  <dcterms:created xsi:type="dcterms:W3CDTF">2022-02-05T17:03:09Z</dcterms:created>
  <dcterms:modified xsi:type="dcterms:W3CDTF">2022-09-04T04:32:43Z</dcterms:modified>
</cp:coreProperties>
</file>