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mp3" ContentType="audio/mpe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8" r:id="rId1"/>
    <p:sldMasterId id="2147483702" r:id="rId2"/>
  </p:sldMasterIdLst>
  <p:notesMasterIdLst>
    <p:notesMasterId r:id="rId16"/>
  </p:notesMasterIdLst>
  <p:sldIdLst>
    <p:sldId id="266" r:id="rId3"/>
    <p:sldId id="265" r:id="rId4"/>
    <p:sldId id="268" r:id="rId5"/>
    <p:sldId id="269" r:id="rId6"/>
    <p:sldId id="263" r:id="rId7"/>
    <p:sldId id="261" r:id="rId8"/>
    <p:sldId id="264" r:id="rId9"/>
    <p:sldId id="270" r:id="rId10"/>
    <p:sldId id="260" r:id="rId11"/>
    <p:sldId id="262" r:id="rId12"/>
    <p:sldId id="271" r:id="rId13"/>
    <p:sldId id="267" r:id="rId14"/>
    <p:sldId id="272" r:id="rId15"/>
  </p:sldIdLst>
  <p:sldSz cx="9144000" cy="6858000" type="screen4x3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Calligraph"/>
      <p:regular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30DD4"/>
    <a:srgbClr val="CC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B2747-4628-4FC8-8F6A-780BA07B076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91C8E-F521-493C-82D2-3961D80207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8410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91C8E-F521-493C-82D2-3961D80207C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503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4755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56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5716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106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1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8821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5584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7133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146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47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731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2389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94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879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761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043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639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805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945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0523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201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2552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27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70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4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9.wdp"/><Relationship Id="rId3" Type="http://schemas.openxmlformats.org/officeDocument/2006/relationships/audio" Target="../media/audio7.wav"/><Relationship Id="rId7" Type="http://schemas.openxmlformats.org/officeDocument/2006/relationships/audio" Target="../media/audio3.wav"/><Relationship Id="rId12" Type="http://schemas.openxmlformats.org/officeDocument/2006/relationships/image" Target="../media/image36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8.wav"/><Relationship Id="rId11" Type="http://schemas.openxmlformats.org/officeDocument/2006/relationships/image" Target="../media/image35.png"/><Relationship Id="rId5" Type="http://schemas.openxmlformats.org/officeDocument/2006/relationships/audio" Target="../media/audio1.wav"/><Relationship Id="rId10" Type="http://schemas.openxmlformats.org/officeDocument/2006/relationships/image" Target="../media/image34.png"/><Relationship Id="rId4" Type="http://schemas.openxmlformats.org/officeDocument/2006/relationships/audio" Target="../media/audio5.wav"/><Relationship Id="rId9" Type="http://schemas.openxmlformats.org/officeDocument/2006/relationships/image" Target="../media/image33.png"/><Relationship Id="rId1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37.jpe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9.xml"/><Relationship Id="rId1" Type="http://schemas.openxmlformats.org/officeDocument/2006/relationships/video" Target="NULL" TargetMode="External"/><Relationship Id="rId6" Type="http://schemas.microsoft.com/office/2007/relationships/hdphoto" Target="../media/hdphoto10.wdp"/><Relationship Id="rId11" Type="http://schemas.openxmlformats.org/officeDocument/2006/relationships/image" Target="../media/image40.png"/><Relationship Id="rId10" Type="http://schemas.microsoft.com/office/2007/relationships/media" Target="../media/media1.mp3"/><Relationship Id="rId4" Type="http://schemas.openxmlformats.org/officeDocument/2006/relationships/image" Target="../media/image38.png"/><Relationship Id="rId9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lh6.ggpht.com/_-QoPr9UW2U8/TBm7ydjHXZI/AAAAAAAABy0/rhyNeSehgxw/File43.jpg" TargetMode="External"/><Relationship Id="rId13" Type="http://schemas.openxmlformats.org/officeDocument/2006/relationships/hyperlink" Target="http://cvetikof.ru/uploads/posts/2013-03/1364197514_733bdb9ce2ea81d9c799245cfb12b3574fb73262556805.jpg" TargetMode="External"/><Relationship Id="rId18" Type="http://schemas.openxmlformats.org/officeDocument/2006/relationships/slide" Target="slide4.xml"/><Relationship Id="rId3" Type="http://schemas.openxmlformats.org/officeDocument/2006/relationships/hyperlink" Target="http://nifiga-sebe.ru/uploads/posts/2010-05/1275249421_8oddjfvvc0rsxe3.jpeg" TargetMode="External"/><Relationship Id="rId21" Type="http://schemas.openxmlformats.org/officeDocument/2006/relationships/image" Target="../media/image2.png"/><Relationship Id="rId7" Type="http://schemas.openxmlformats.org/officeDocument/2006/relationships/hyperlink" Target="http://freelance.ru/img/portfolio/pics/00/10/5F/1073125.jpg" TargetMode="External"/><Relationship Id="rId12" Type="http://schemas.openxmlformats.org/officeDocument/2006/relationships/hyperlink" Target="http://mam.at.ua/_ph/41/2/272786884.jpg" TargetMode="External"/><Relationship Id="rId17" Type="http://schemas.microsoft.com/office/2007/relationships/hdphoto" Target="../media/hdphoto4.wdp"/><Relationship Id="rId2" Type="http://schemas.openxmlformats.org/officeDocument/2006/relationships/hyperlink" Target="http://s1.pic4you.ru/allimage/y2012/06-16/12216/2142573.jpeg" TargetMode="External"/><Relationship Id="rId16" Type="http://schemas.openxmlformats.org/officeDocument/2006/relationships/image" Target="../media/image8.png"/><Relationship Id="rId20" Type="http://schemas.microsoft.com/office/2007/relationships/hdphoto" Target="../media/hdphoto6.wdp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chitel.edu54.ru/sites/default/files/userfiles/image/610763_662ecf1a95c5370e.png" TargetMode="External"/><Relationship Id="rId11" Type="http://schemas.openxmlformats.org/officeDocument/2006/relationships/hyperlink" Target="http://forumimage.ru/uploads/20100403/127030090273084546.jpg" TargetMode="External"/><Relationship Id="rId5" Type="http://schemas.openxmlformats.org/officeDocument/2006/relationships/hyperlink" Target="http://www.edu54.ru/sites/default/files/userfiles/image/610844_908fd2b0c2a3c72a(2).png" TargetMode="External"/><Relationship Id="rId15" Type="http://schemas.openxmlformats.org/officeDocument/2006/relationships/slide" Target="slide11.xml"/><Relationship Id="rId23" Type="http://schemas.openxmlformats.org/officeDocument/2006/relationships/image" Target="../media/image5.png"/><Relationship Id="rId10" Type="http://schemas.openxmlformats.org/officeDocument/2006/relationships/hyperlink" Target="http://viki.rdf.ru/media/upload/preview/burat.jpg" TargetMode="External"/><Relationship Id="rId19" Type="http://schemas.openxmlformats.org/officeDocument/2006/relationships/image" Target="../media/image10.png"/><Relationship Id="rId4" Type="http://schemas.openxmlformats.org/officeDocument/2006/relationships/hyperlink" Target="http://www.bankoboev.ru/fons/NjYyMg==/Bankoboev.Ru_solnechnaya_polyana.jpg" TargetMode="External"/><Relationship Id="rId9" Type="http://schemas.openxmlformats.org/officeDocument/2006/relationships/hyperlink" Target="http://wpapers.ru/wallpapers/avia/Planes/5322/PREV_%D0%A1%D0%B0%D0%BC%D0%BE%D0%BB%D0%B5%D1%82-%D0%B2-%D0%BD%D0%B5%D0%B1%D0%B5.jpg" TargetMode="External"/><Relationship Id="rId14" Type="http://schemas.openxmlformats.org/officeDocument/2006/relationships/hyperlink" Target="https://st.free-lance.ru/users/yarasweet/upload/f_4d1a4f1b75613.jpg" TargetMode="External"/><Relationship Id="rId22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foto/c/9/apps/2/549/2549337_romashka_oranjevaya_otrisovannaya--.png" TargetMode="External"/><Relationship Id="rId2" Type="http://schemas.openxmlformats.org/officeDocument/2006/relationships/hyperlink" Target="http://img1.liveinternet.ru/images/foto/c/9/apps/2/549/2549283_romashka_krasnaya-1.pn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g0.liveinternet.ru/images/foto/c/9/apps/2/549/2549338_romashka_rozovaya.png" TargetMode="External"/><Relationship Id="rId5" Type="http://schemas.openxmlformats.org/officeDocument/2006/relationships/hyperlink" Target="http://img1.liveinternet.ru/images/foto/c/9/apps/2/549/2549339_romashka_sinyaya_2.png" TargetMode="External"/><Relationship Id="rId4" Type="http://schemas.openxmlformats.org/officeDocument/2006/relationships/hyperlink" Target="http://img0.liveinternet.ru/images/foto/c/9/apps/2/549/2549340_romashka_sinyaya_otrisovannaya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0.png"/><Relationship Id="rId18" Type="http://schemas.openxmlformats.org/officeDocument/2006/relationships/slide" Target="slide5.xml"/><Relationship Id="rId3" Type="http://schemas.openxmlformats.org/officeDocument/2006/relationships/slide" Target="slide10.xml"/><Relationship Id="rId21" Type="http://schemas.openxmlformats.org/officeDocument/2006/relationships/slide" Target="slide8.xml"/><Relationship Id="rId7" Type="http://schemas.openxmlformats.org/officeDocument/2006/relationships/image" Target="../media/image8.png"/><Relationship Id="rId12" Type="http://schemas.openxmlformats.org/officeDocument/2006/relationships/slide" Target="slide4.xml"/><Relationship Id="rId17" Type="http://schemas.microsoft.com/office/2007/relationships/hdphoto" Target="../media/hdphoto7.wdp"/><Relationship Id="rId2" Type="http://schemas.openxmlformats.org/officeDocument/2006/relationships/image" Target="../media/image6.jpeg"/><Relationship Id="rId16" Type="http://schemas.openxmlformats.org/officeDocument/2006/relationships/image" Target="../media/image1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1.xml"/><Relationship Id="rId11" Type="http://schemas.microsoft.com/office/2007/relationships/hdphoto" Target="../media/hdphoto5.wdp"/><Relationship Id="rId5" Type="http://schemas.microsoft.com/office/2007/relationships/hdphoto" Target="../media/hdphoto3.wdp"/><Relationship Id="rId15" Type="http://schemas.openxmlformats.org/officeDocument/2006/relationships/slide" Target="slide7.xml"/><Relationship Id="rId10" Type="http://schemas.openxmlformats.org/officeDocument/2006/relationships/image" Target="../media/image9.png"/><Relationship Id="rId19" Type="http://schemas.openxmlformats.org/officeDocument/2006/relationships/slide" Target="slide6.xml"/><Relationship Id="rId4" Type="http://schemas.openxmlformats.org/officeDocument/2006/relationships/image" Target="../media/image7.png"/><Relationship Id="rId9" Type="http://schemas.openxmlformats.org/officeDocument/2006/relationships/slide" Target="slide9.xml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6.wav"/><Relationship Id="rId7" Type="http://schemas.openxmlformats.org/officeDocument/2006/relationships/image" Target="../media/image15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audio" Target="../media/audio8.wav"/><Relationship Id="rId4" Type="http://schemas.openxmlformats.org/officeDocument/2006/relationships/audio" Target="../media/audio7.wav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5.wav"/><Relationship Id="rId7" Type="http://schemas.openxmlformats.org/officeDocument/2006/relationships/audio" Target="../media/audio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openxmlformats.org/officeDocument/2006/relationships/slide" Target="slide3.xml"/><Relationship Id="rId5" Type="http://schemas.openxmlformats.org/officeDocument/2006/relationships/audio" Target="../media/audio7.wav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3.xml"/><Relationship Id="rId3" Type="http://schemas.openxmlformats.org/officeDocument/2006/relationships/audio" Target="../media/audio5.wav"/><Relationship Id="rId7" Type="http://schemas.openxmlformats.org/officeDocument/2006/relationships/audio" Target="../media/audio8.wav"/><Relationship Id="rId12" Type="http://schemas.openxmlformats.org/officeDocument/2006/relationships/image" Target="../media/image23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image" Target="../media/image22.png"/><Relationship Id="rId5" Type="http://schemas.openxmlformats.org/officeDocument/2006/relationships/audio" Target="../media/audio9.wav"/><Relationship Id="rId10" Type="http://schemas.openxmlformats.org/officeDocument/2006/relationships/image" Target="../media/image21.png"/><Relationship Id="rId4" Type="http://schemas.openxmlformats.org/officeDocument/2006/relationships/audio" Target="../media/audio2.wav"/><Relationship Id="rId9" Type="http://schemas.openxmlformats.org/officeDocument/2006/relationships/image" Target="../media/image20.png"/><Relationship Id="rId1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8.wdp"/><Relationship Id="rId3" Type="http://schemas.openxmlformats.org/officeDocument/2006/relationships/audio" Target="../media/audio5.wav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5.png"/><Relationship Id="rId5" Type="http://schemas.openxmlformats.org/officeDocument/2006/relationships/audio" Target="../media/audio8.wav"/><Relationship Id="rId10" Type="http://schemas.openxmlformats.org/officeDocument/2006/relationships/slide" Target="slide3.xml"/><Relationship Id="rId4" Type="http://schemas.openxmlformats.org/officeDocument/2006/relationships/audio" Target="../media/audio7.wav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8.wdp"/><Relationship Id="rId3" Type="http://schemas.openxmlformats.org/officeDocument/2006/relationships/audio" Target="../media/audio7.wav"/><Relationship Id="rId7" Type="http://schemas.openxmlformats.org/officeDocument/2006/relationships/audio" Target="../media/audio3.wav"/><Relationship Id="rId12" Type="http://schemas.openxmlformats.org/officeDocument/2006/relationships/image" Target="../media/image27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image" Target="../media/image31.png"/><Relationship Id="rId5" Type="http://schemas.openxmlformats.org/officeDocument/2006/relationships/audio" Target="../media/audio2.wav"/><Relationship Id="rId10" Type="http://schemas.openxmlformats.org/officeDocument/2006/relationships/image" Target="../media/image30.png"/><Relationship Id="rId4" Type="http://schemas.openxmlformats.org/officeDocument/2006/relationships/audio" Target="../media/audio5.wav"/><Relationship Id="rId9" Type="http://schemas.openxmlformats.org/officeDocument/2006/relationships/image" Target="../media/image29.png"/><Relationship Id="rId1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7504" y="44624"/>
            <a:ext cx="8928992" cy="672583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2492896"/>
            <a:ext cx="6400800" cy="115212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Тренажёр по математике</a:t>
            </a:r>
          </a:p>
          <a:p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ля 1 класса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1907540"/>
            <a:ext cx="270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(Повторяем состав числа)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55556" y="5293134"/>
            <a:ext cx="24397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http://www.edu54.ru/sites/default/files/userfiles/image/610844_908fd2b0c2a3c72a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39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3055"/>
            <a:ext cx="1944216" cy="231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chitel.edu54.ru/sites/default/files/userfiles/image/610763_662ecf1a95c5370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6427" y="188761"/>
            <a:ext cx="1800200" cy="25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4524" y="3068960"/>
            <a:ext cx="1888137" cy="242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91684" y="6381328"/>
            <a:ext cx="539552" cy="389134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4624"/>
            <a:ext cx="1573559" cy="150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лако 9"/>
          <p:cNvSpPr/>
          <p:nvPr/>
        </p:nvSpPr>
        <p:spPr>
          <a:xfrm>
            <a:off x="2123727" y="332656"/>
            <a:ext cx="1376709" cy="648072"/>
          </a:xfrm>
          <a:prstGeom prst="cloud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1080496" y="206177"/>
            <a:ext cx="1440160" cy="504056"/>
          </a:xfrm>
          <a:prstGeom prst="cloud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лако 16"/>
          <p:cNvSpPr/>
          <p:nvPr/>
        </p:nvSpPr>
        <p:spPr>
          <a:xfrm>
            <a:off x="5978520" y="320395"/>
            <a:ext cx="1440160" cy="504056"/>
          </a:xfrm>
          <a:prstGeom prst="cloud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04916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ligraph" pitchFamily="2" charset="0"/>
              </a:rPr>
              <a:t>Путешествие с цифрами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ligrap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07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8928991" cy="662473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сейчас нужно повторить состав числа 9</a:t>
            </a:r>
            <a:endParaRPr lang="ru-RU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1772815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Если правильно ответишь - окажешься в лесу!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Documents and Settings\Lidija\Рабочий стол\незнайка\лес\4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6432" y="4941168"/>
            <a:ext cx="21336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Lidija\Рабочий стол\незнайка\лес\3.bm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775" y="4941168"/>
            <a:ext cx="21336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Lidija\Рабочий стол\незнайка\лес\2.bmp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6432" y="3741018"/>
            <a:ext cx="21336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Lidija\Рабочий стол\незнайка\лес\1.bmp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775" y="3741018"/>
            <a:ext cx="21336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524773" y="4888312"/>
            <a:ext cx="1567061" cy="156706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домой 5">
            <a:hlinkClick r:id="rId14" action="ppaction://hlinksldjump" highlightClick="1"/>
          </p:cNvPr>
          <p:cNvSpPr/>
          <p:nvPr/>
        </p:nvSpPr>
        <p:spPr>
          <a:xfrm>
            <a:off x="8281808" y="6021288"/>
            <a:ext cx="504056" cy="45603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83568" y="2453211"/>
            <a:ext cx="1260000" cy="9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4+4</a:t>
            </a:r>
            <a:endParaRPr lang="ru-RU" sz="3200" b="1" i="1" dirty="0"/>
          </a:p>
        </p:txBody>
      </p:sp>
      <p:sp>
        <p:nvSpPr>
          <p:cNvPr id="8" name="Овал 7"/>
          <p:cNvSpPr/>
          <p:nvPr/>
        </p:nvSpPr>
        <p:spPr>
          <a:xfrm>
            <a:off x="2771800" y="2411947"/>
            <a:ext cx="1260000" cy="9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1+8</a:t>
            </a:r>
          </a:p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8+1</a:t>
            </a:r>
          </a:p>
        </p:txBody>
      </p:sp>
      <p:sp>
        <p:nvSpPr>
          <p:cNvPr id="9" name="Овал 8"/>
          <p:cNvSpPr/>
          <p:nvPr/>
        </p:nvSpPr>
        <p:spPr>
          <a:xfrm>
            <a:off x="4877160" y="2453211"/>
            <a:ext cx="1260000" cy="9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FFC000"/>
                </a:solidFill>
              </a:rPr>
              <a:t>2+5</a:t>
            </a:r>
          </a:p>
          <a:p>
            <a:pPr algn="ctr"/>
            <a:r>
              <a:rPr lang="ru-RU" sz="2800" b="1" i="1" dirty="0" smtClean="0">
                <a:solidFill>
                  <a:srgbClr val="FFC000"/>
                </a:solidFill>
              </a:rPr>
              <a:t>5+2</a:t>
            </a:r>
            <a:endParaRPr lang="ru-RU" sz="2800" b="1" i="1" dirty="0">
              <a:solidFill>
                <a:srgbClr val="FFC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48264" y="2708920"/>
            <a:ext cx="1260000" cy="9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3+6</a:t>
            </a:r>
          </a:p>
          <a:p>
            <a:pPr algn="ctr"/>
            <a:r>
              <a:rPr lang="ru-RU" sz="28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6+3</a:t>
            </a:r>
            <a:endParaRPr lang="ru-RU" sz="2800" b="1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076056" y="3741018"/>
            <a:ext cx="1260000" cy="9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i="1" dirty="0">
                <a:solidFill>
                  <a:srgbClr val="92D050"/>
                </a:solidFill>
              </a:rPr>
              <a:t>4+5</a:t>
            </a:r>
          </a:p>
          <a:p>
            <a:pPr lvl="0" algn="ctr"/>
            <a:r>
              <a:rPr lang="ru-RU" sz="2800" b="1" i="1" dirty="0">
                <a:solidFill>
                  <a:srgbClr val="92D050"/>
                </a:solidFill>
              </a:rPr>
              <a:t>5+4</a:t>
            </a:r>
          </a:p>
        </p:txBody>
      </p:sp>
      <p:sp>
        <p:nvSpPr>
          <p:cNvPr id="17" name="Овал 16"/>
          <p:cNvSpPr/>
          <p:nvPr/>
        </p:nvSpPr>
        <p:spPr>
          <a:xfrm>
            <a:off x="4877160" y="5229200"/>
            <a:ext cx="1260000" cy="9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i="1" dirty="0">
                <a:solidFill>
                  <a:srgbClr val="9BBB59">
                    <a:lumMod val="40000"/>
                    <a:lumOff val="60000"/>
                  </a:srgbClr>
                </a:solidFill>
              </a:rPr>
              <a:t>2+7</a:t>
            </a:r>
          </a:p>
          <a:p>
            <a:pPr lvl="0" algn="ctr"/>
            <a:r>
              <a:rPr lang="ru-RU" sz="2800" b="1" i="1" dirty="0">
                <a:solidFill>
                  <a:srgbClr val="9BBB59">
                    <a:lumMod val="40000"/>
                    <a:lumOff val="60000"/>
                  </a:srgbClr>
                </a:solidFill>
              </a:rPr>
              <a:t>7+2</a:t>
            </a:r>
          </a:p>
        </p:txBody>
      </p:sp>
    </p:spTree>
    <p:extLst>
      <p:ext uri="{BB962C8B-B14F-4D97-AF65-F5344CB8AC3E}">
        <p14:creationId xmlns:p14="http://schemas.microsoft.com/office/powerpoint/2010/main" xmlns="" val="474094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ЛИЧН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, да 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Замечательн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верн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подумай хорошеньк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ой, ошибочка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96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dalance.ru/UserFiles/portfolio/030/885/fb1c8a3a8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392" y="134484"/>
            <a:ext cx="8958104" cy="660688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59832" y="134484"/>
            <a:ext cx="514435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Отдохни вместе с солнышком!</a:t>
            </a:r>
            <a:endParaRPr lang="ru-RU" sz="2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9" descr="http://img0.liveinternet.ru/images/foto/c/9/apps/2/549/2549338_romashka_rozovaya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997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470022" y="3783753"/>
            <a:ext cx="1656184" cy="308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9" action="ppaction://hlinksldjump" highlightClick="1"/>
          </p:cNvPr>
          <p:cNvSpPr/>
          <p:nvPr/>
        </p:nvSpPr>
        <p:spPr>
          <a:xfrm>
            <a:off x="78392" y="6248377"/>
            <a:ext cx="605176" cy="550336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Vesnushki_minus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6660232" y="5943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4276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92713E-7 C -1.94444E-6 0.03493 0.02795 0.06199 0.06198 0.06199 C 0.09705 0.06199 0.125 0.03493 0.125 4.92713E-7 C 0.125 -0.03493 0.15295 -0.06199 0.18802 -0.06199 C 0.22205 -0.06199 0.25 -0.03493 0.25 4.92713E-7 " pathEditMode="relative" rAng="0" ptsTypes="fffff">
                                      <p:cBhvr>
                                        <p:cTn id="8" dur="2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5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4.97802E-6 C 0.24896 0.02499 0.31007 0.04696 0.38698 0.04812 C 0.44792 0.04997 0.49792 0.03794 0.49896 0.02291 C 0.49896 0.0081 0.45 -0.00601 0.38802 -0.00693 C 0.35695 -0.00693 0.329 -0.00508 0.30903 -4.97802E-6 C 0.28004 0.00694 0.26302 0.01805 0.26302 0.031 C 0.26302 0.03794 0.26806 0.04511 0.27709 0.0509 C 0.29792 0.06408 0.33907 0.0731 0.38594 0.07403 C 0.44098 0.07611 0.48594 0.06501 0.48594 0.05205 C 0.48698 0.03794 0.44202 0.02591 0.38698 0.02406 C 0.35903 0.02406 0.33403 0.02591 0.31493 0.03008 C 0.28993 0.03702 0.27396 0.04812 0.27396 0.05899 C 0.27396 0.06501 0.279 0.07102 0.28698 0.07703 C 0.30608 0.08791 0.34202 0.09693 0.38507 0.09809 C 0.43507 0.09901 0.475 0.08906 0.475 0.07703 C 0.47605 0.06501 0.43594 0.0539 0.38594 0.05298 C 0.36094 0.05205 0.33802 0.0539 0.32101 0.05807 C 0.29792 0.06408 0.28507 0.0731 0.28507 0.08397 C 0.28507 0.08906 0.28907 0.09508 0.29601 0.09994 C 0.31302 0.11011 0.34601 0.11798 0.38403 0.1189 C 0.429 0.1189 0.46493 0.11104 0.46493 0.09994 C 0.46493 0.08906 0.43004 0.07912 0.38507 0.07796 C 0.36302 0.07796 0.34202 0.08004 0.32709 0.08305 C 0.30608 0.08791 0.29393 0.09693 0.29306 0.10595 C 0.29306 0.11104 0.29792 0.1159 0.304 0.12006 C 0.31893 0.13001 0.34896 0.13695 0.38299 0.13695 C 0.42292 0.1381 0.45608 0.13093 0.45608 0.12099 C 0.45695 0.11104 0.42396 0.10202 0.38403 0.10109 C 0.36407 0.10109 0.34497 0.10202 0.33195 0.10595 C 0.31302 0.11011 0.30209 0.11798 0.30209 0.12607 C 0.30209 0.13093 0.30504 0.1351 0.31094 0.13903 C 0.325 0.14805 0.35105 0.15406 0.38195 0.15499 C 0.41893 0.15499 0.44792 0.14898 0.44792 0.13995 C 0.44896 0.13093 0.41997 0.12307 0.38299 0.12191 C 0.36493 0.12191 0.34896 0.12307 0.33698 0.12607 C 0.31997 0.13001 0.31007 0.13695 0.31007 0.14504 C 0.31007 0.14898 0.31302 0.15198 0.31806 0.15592 C 0.33004 0.16401 0.354 0.1691 0.38195 0.17003 C 0.41493 0.17095 0.44098 0.16494 0.44098 0.15592 C 0.44098 0.14898 0.41598 0.14111 0.38299 0.14111 C 0.36598 0.13995 0.35105 0.14204 0.33993 0.14412 C 0.325 0.14805 0.31598 0.15406 0.31598 0.161 C 0.31598 0.16494 0.31893 0.16794 0.32396 0.17095 C 0.33507 0.17789 0.35695 0.18298 0.38108 0.18391 C 0.41094 0.18506 0.43507 0.17905 0.43507 0.17211 C 0.43507 0.16401 0.41094 0.158 0.38195 0.15707 C 0.36806 0.15707 0.354 0.158 0.34393 0.161 C 0.33004 0.16401 0.32205 0.1691 0.32205 0.17604 C 0.32205 0.17905 0.325 0.18205 0.329 0.18506 C 0.33907 0.19108 0.35799 0.19593 0.38108 0.19593 C 0.40695 0.19709 0.429 0.192 0.429 0.18506 C 0.429 0.17905 0.40799 0.17303 0.38108 0.17303 C 0.36893 0.17211 0.35608 0.17303 0.34705 0.17511 C 0.33507 0.17905 0.32795 0.18391 0.32795 0.18899 C 0.32795 0.192 0.33004 0.19501 0.33403 0.19709 C 0.34306 0.2031 0.36007 0.20704 0.38108 0.20796 C 0.40504 0.20796 0.42396 0.2031 0.42396 0.19802 C 0.42396 0.192 0.40504 0.18599 0.38108 0.18599 C 0.36893 0.18599 0.35799 0.18691 0.35105 0.18899 C 0.33907 0.19108 0.33299 0.19593 0.33299 0.20102 C 0.33299 0.2031 0.33507 0.20611 0.33802 0.20796 C 0.34601 0.21398 0.36198 0.21698 0.38004 0.21791 C 0.40209 0.21791 0.41893 0.21398 0.41893 0.20912 C 0.41893 0.2031 0.40209 0.19894 0.38108 0.19802 C 0.36997 0.19802 0.36007 0.19894 0.35295 0.20102 C 0.34306 0.2031 0.33698 0.20704 0.33698 0.21189 C 0.33698 0.21398 0.33907 0.21606 0.34202 0.21791 " pathEditMode="relative" rAng="0" ptsTypes="fffffffffffffffffffffffffffffffffffffffffffffffffffffffffffffffffff">
                                      <p:cBhvr>
                                        <p:cTn id="11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105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3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202 0.21791 C 0.34601 0.21398 0.35209 0.21189 0.35695 0.21189 C 0.36407 0.21189 0.37101 0.2149 0.375 0.21999 C 0.39202 0.23988 0.40504 0.28383 0.40504 0.33588 C 0.40504 0.33611 0.40504 0.33681 0.40504 0.33704 C 0.40504 0.33681 0.40504 0.33796 0.40504 0.3382 C 0.40504 0.39001 0.39202 0.43489 0.375 0.45501 C 0.37101 0.45894 0.36407 0.46195 0.35695 0.46195 C 0.35209 0.46195 0.34601 0.45987 0.34202 0.45594 C 0.33802 0.45201 0.33594 0.44692 0.33594 0.4409 C 0.33594 0.43396 0.33907 0.42795 0.3441 0.42402 C 0.36407 0.40597 0.40799 0.39302 0.46007 0.39302 C 0.46007 0.39325 0.46094 0.39302 0.46094 0.39325 C 0.46094 0.39302 0.46198 0.39302 0.46198 0.39325 C 0.51407 0.39302 0.55903 0.40597 0.579 0.42402 C 0.58299 0.42795 0.58594 0.43396 0.58594 0.4409 C 0.58594 0.44692 0.58403 0.45201 0.58004 0.45594 C 0.57605 0.45987 0.57101 0.46195 0.56493 0.46195 C 0.55799 0.46195 0.55209 0.45894 0.54809 0.45501 C 0.53004 0.43489 0.51702 0.39001 0.51702 0.33796 C 0.51702 0.3382 0.51702 0.33681 0.51702 0.33704 C 0.51702 0.33681 0.51702 0.33588 0.51702 0.33611 C 0.51702 0.28383 0.53004 0.23988 0.54809 0.21883 C 0.55209 0.2149 0.55799 0.21189 0.56493 0.21189 C 0.57101 0.21189 0.57605 0.21398 0.58004 0.21791 C 0.58403 0.22184 0.58594 0.22786 0.58594 0.23294 C 0.58594 0.23988 0.58299 0.2459 0.579 0.25099 C 0.55903 0.26787 0.51407 0.28083 0.46198 0.28083 C 0.46198 0.28106 0.46198 0.28083 0.46094 0.28083 C 0.46094 0.28106 0.46007 0.28083 0.46007 0.28106 C 0.40799 0.28083 0.36407 0.26787 0.3441 0.25099 C 0.33907 0.2459 0.33594 0.23988 0.33594 0.23294 C 0.33594 0.22786 0.33802 0.22184 0.34202 0.21791 Z " pathEditMode="relative" rAng="0" ptsTypes="fffffffffffffffffffffffffffffffff">
                                      <p:cBhvr>
                                        <p:cTn id="14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11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" presetID="3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201 0.21791 C 0.34201 0.25284 0.36996 0.2799 0.40399 0.2799 C 0.43906 0.2799 0.46701 0.25284 0.46701 0.21791 C 0.46701 0.18298 0.49496 0.15591 0.53003 0.15591 C 0.56406 0.15591 0.59201 0.18298 0.59201 0.21791 " pathEditMode="relative" rAng="0" ptsTypes="fffff">
                                      <p:cBhvr>
                                        <p:cTn id="17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9" presetID="2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201 0.21791 C 0.59809 0.22392 0.60295 0.22901 0.60694 0.2348 C 0.61198 0.22901 0.61597 0.22392 0.62205 0.21791 C 0.65694 0.18298 0.69896 0.16794 0.71597 0.1839 C 0.73194 0.20102 0.71701 0.24289 0.68194 0.27782 C 0.67604 0.28291 0.67101 0.288 0.66493 0.29286 C 0.67101 0.29702 0.67604 0.30188 0.68194 0.30789 C 0.71701 0.34282 0.73194 0.38492 0.71597 0.40088 C 0.69896 0.418 0.65694 0.40297 0.62205 0.3678 C 0.61597 0.36202 0.61198 0.35693 0.60694 0.35092 C 0.60295 0.35693 0.59809 0.36202 0.59201 0.3678 C 0.55694 0.40297 0.51493 0.418 0.49809 0.40088 C 0.48194 0.38492 0.49705 0.34282 0.53194 0.30789 C 0.53802 0.30188 0.54306 0.29702 0.54896 0.29286 C 0.54306 0.288 0.53802 0.28291 0.53194 0.27782 C 0.49705 0.24289 0.48194 0.20102 0.49809 0.1839 C 0.51493 0.16794 0.55694 0.18298 0.59201 0.21791 Z " pathEditMode="relative" rAng="0" ptsTypes="fffffffffffffffff">
                                      <p:cBhvr>
                                        <p:cTn id="20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7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0"/>
                            </p:stCondLst>
                            <p:childTnLst>
                              <p:par>
                                <p:cTn id="2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202 0.21791 L 0.66597 0.21791 C 0.69913 0.21791 0.74028 0.3109 0.74028 0.38677 L 0.74028 0.55633 " pathEditMode="relative" rAng="0" ptsTypes="FfFF">
                                      <p:cBhvr>
                                        <p:cTn id="23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13" y="16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5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028 0.55633 C 0.73837 0.56512 0.72674 0.57807 0.72222 0.58015 C 0.69271 0.59334 0.63437 0.49526 0.60625 0.38353 C 0.62049 0.43974 0.6191 0.50151 0.60486 0.50821 C 0.58993 0.51492 0.56128 0.46519 0.5474 0.40967 C 0.55434 0.43766 0.55399 0.46935 0.54635 0.47282 C 0.53889 0.47629 0.52431 0.45177 0.51701 0.42332 C 0.52066 0.43743 0.52031 0.4527 0.51649 0.45455 C 0.51267 0.45617 0.50538 0.44368 0.50191 0.43003 C 0.50382 0.4372 0.50365 0.44553 0.50174 0.44599 C 0.50069 0.44645 0.49618 0.44067 0.49444 0.43327 C 0.49531 0.43697 0.49514 0.44113 0.49427 0.44136 C 0.4941 0.4409 0.49132 0.43882 0.49045 0.43558 C 0.49097 0.43697 0.49132 0.43882 0.49028 0.43928 C 0.4901 0.43836 0.48889 0.43766 0.48837 0.43604 C 0.48889 0.43674 0.48889 0.43789 0.48924 0.43882 C 0.48819 0.43951 0.48802 0.43836 0.48767 0.4372 C 0.48663 0.43766 0.48698 0.43859 0.48715 0.43997 C 0.48611 0.44021 0.48594 0.43928 0.48576 0.43812 " pathEditMode="relative" rAng="9692206" ptsTypes="fffffffffffffffffff">
                                      <p:cBhvr>
                                        <p:cTn id="26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52" y="-5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0"/>
                            </p:stCondLst>
                            <p:childTnLst>
                              <p:par>
                                <p:cTn id="28" presetID="4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524 0.43766 C 0.49323 0.44576 0.50226 0.45362 0.50625 0.46357 C 0.51024 0.47467 0.51233 0.48763 0.51424 0.50058 C 0.51632 0.51377 0.51424 0.52464 0.51233 0.53667 C 0.51024 0.54777 0.50729 0.55957 0.50017 0.56975 C 0.49427 0.57969 0.4842 0.58756 0.47326 0.59357 C 0.4632 0.59959 0.45122 0.60375 0.43924 0.6056 C 0.42726 0.60768 0.41528 0.60768 0.40417 0.6056 C 0.39219 0.60375 0.38125 0.59866 0.37222 0.59057 C 0.3632 0.58363 0.35521 0.5746 0.35122 0.56373 C 0.34618 0.55355 0.34427 0.53967 0.34427 0.52857 C 0.34323 0.5177 0.34427 0.50475 0.34931 0.49364 C 0.35417 0.4837 0.3632 0.4756 0.37517 0.47167 C 0.38733 0.46866 0.39931 0.47259 0.40729 0.47976 C 0.41424 0.4867 0.41927 0.49757 0.42031 0.51076 C 0.42031 0.52371 0.41927 0.53574 0.41424 0.54569 C 0.4092 0.55564 0.41024 0.55772 0.39028 0.57067 C 0.37222 0.58455 0.35417 0.58062 0.34323 0.58178 C 0.33229 0.58178 0.32326 0.57761 0.31233 0.57368 C 0.30017 0.56859 0.29028 0.55957 0.28316 0.5517 C 0.27622 0.54361 0.27326 0.53366 0.26927 0.5177 C 0.26632 0.50174 0.26632 0.49364 0.26632 0.48161 C 0.26632 0.46958 0.26632 0.45756 0.26632 0.44576 " pathEditMode="relative" rAng="0" ptsTypes="fffffffffffffffffffffff">
                                      <p:cBhvr>
                                        <p:cTn id="29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84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0"/>
                            </p:stCondLst>
                            <p:childTnLst>
                              <p:par>
                                <p:cTn id="31" presetID="4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32 0.44576 C 0.27361 0.45501 0.28195 0.46426 0.28525 0.47467 C 0.2882 0.48624 0.28924 0.49943 0.29011 0.51261 C 0.29115 0.52603 0.2882 0.53644 0.28525 0.54823 C 0.28229 0.55888 0.27847 0.57021 0.27049 0.57923 C 0.26389 0.58825 0.2533 0.59473 0.24184 0.59913 C 0.23143 0.60375 0.2191 0.60606 0.20712 0.6063 C 0.19497 0.60653 0.18316 0.60491 0.17222 0.60121 C 0.16042 0.59751 0.15 0.59103 0.14167 0.58154 C 0.13334 0.57345 0.12604 0.56327 0.12292 0.55194 C 0.11875 0.54106 0.11806 0.52695 0.11893 0.51608 C 0.11875 0.50498 0.12084 0.49225 0.12674 0.48208 C 0.13229 0.47282 0.14202 0.46612 0.15417 0.4638 C 0.1665 0.46265 0.17813 0.4682 0.18542 0.47652 C 0.19184 0.48439 0.19601 0.49596 0.19601 0.50914 C 0.19479 0.5221 0.19288 0.53389 0.18698 0.54315 C 0.18125 0.55217 0.18212 0.55448 0.16129 0.56443 C 0.14219 0.57576 0.12448 0.56905 0.11354 0.56882 C 0.10261 0.5672 0.0941 0.56165 0.08351 0.55633 C 0.07188 0.54939 0.06268 0.53898 0.05625 0.53019 C 0.05 0.52117 0.04792 0.51076 0.04514 0.49434 C 0.04358 0.47814 0.04427 0.47005 0.04514 0.45802 C 0.04618 0.44622 0.04722 0.43419 0.04809 0.4224 " pathEditMode="relative" rAng="374225" ptsTypes="fffffffffffffffffffffff">
                                      <p:cBhvr>
                                        <p:cTn id="32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17" y="7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0"/>
                            </p:stCondLst>
                            <p:childTnLst>
                              <p:par>
                                <p:cTn id="34" presetID="4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1 0.42239 C 0.04862 0.43627 0.04966 0.45061 0.04601 0.46357 C 0.04185 0.47745 0.03507 0.49225 0.02848 0.50613 C 0.02153 0.52094 0.01355 0.53019 0.00487 0.54083 C -0.00364 0.55008 -0.01284 0.5598 -0.02378 0.56512 C -0.0335 0.57067 -0.04531 0.57113 -0.05625 0.56905 C -0.06614 0.56766 -0.0769 0.56327 -0.08593 0.55656 C -0.09531 0.54985 -0.10329 0.54129 -0.10868 0.53158 C -0.11562 0.5207 -0.11927 0.50775 -0.12065 0.49295 C -0.12222 0.47999 -0.1217 0.46496 -0.1177 0.45131 C -0.11475 0.43743 -0.10763 0.42216 -0.10017 0.41106 C -0.09444 0.39972 -0.08593 0.38723 -0.07552 0.3796 C -0.06631 0.37335 -0.05538 0.37196 -0.04513 0.37659 C -0.03506 0.38261 -0.03003 0.3951 -0.02881 0.40805 C -0.02881 0.42008 -0.03194 0.43465 -0.0394 0.44876 C -0.04739 0.46149 -0.0552 0.47213 -0.06527 0.47837 C -0.07465 0.48508 -0.07517 0.48809 -0.09652 0.48624 C -0.11684 0.48716 -0.12621 0.47028 -0.13402 0.46357 C -0.14149 0.45524 -0.14461 0.44506 -0.1493 0.43326 C -0.15434 0.41915 -0.15538 0.40319 -0.1552 0.38955 C -0.15486 0.37636 -0.15034 0.36479 -0.14322 0.34606 C -0.13489 0.32778 -0.13003 0.32015 -0.12256 0.30812 C -0.1151 0.29609 -0.10763 0.28406 -0.10052 0.27203 " pathEditMode="relative" rAng="2376393" ptsTypes="fffffffffffffffffffffff">
                                      <p:cBhvr>
                                        <p:cTn id="35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16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0"/>
                            </p:stCondLst>
                            <p:childTnLst>
                              <p:par>
                                <p:cTn id="37" presetID="1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34 0.27204 L -0.00937 0.23803 L 0.02466 0.14712 L 0.05764 0.23803 L 0.14862 0.27204 L 0.05764 0.30604 L 0.02466 0.39695 L -0.00937 0.30604 L -0.10034 0.27204 Z " pathEditMode="relative" rAng="0" ptsTypes="FFFFFFFFF">
                                      <p:cBhvr>
                                        <p:cTn id="38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0"/>
                            </p:stCondLst>
                            <p:childTnLst>
                              <p:par>
                                <p:cTn id="40" presetID="4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34 0.27204 C -0.11007 0.24983 -0.12014 0.22785 -0.12222 0.20773 C -0.12291 0.18182 -0.11979 0.15846 -0.11649 0.13278 C -0.11232 0.10572 -0.10364 0.08767 -0.09392 0.06755 C -0.08368 0.04742 -0.07343 0.02822 -0.05642 0.01527 C -0.04062 0.00208 -0.02031 -0.0037 0.00104 -0.00509 C 0.0217 -0.00902 0.04358 -0.00671 0.06424 0.00139 C 0.08594 0.00555 0.10521 0.01689 0.12275 0.02915 C 0.1415 0.0421 0.15695 0.06223 0.16754 0.08443 C 0.17882 0.10456 0.18768 0.12862 0.18837 0.15198 C 0.19132 0.17534 0.1875 0.2031 0.18177 0.22253 C 0.17813 0.24266 0.16893 0.26718 0.15539 0.2843 C 0.14219 0.29702 0.12205 0.30558 0.10018 0.30164 C 0.07848 0.29771 0.06077 0.27944 0.05052 0.26093 C 0.04306 0.24196 0.0408 0.21744 0.04636 0.1913 C 0.05295 0.1691 0.06111 0.14666 0.07448 0.13324 C 0.08802 0.11774 0.08681 0.11335 0.12709 0.10641 C 0.16424 0.09484 0.19271 0.11867 0.21129 0.12445 C 0.23004 0.13486 0.24236 0.14967 0.25868 0.1654 C 0.27639 0.18437 0.2882 0.21027 0.29532 0.23155 C 0.30243 0.25284 0.30174 0.27342 0.30104 0.30488 C 0.2974 0.3375 0.29289 0.353 0.28646 0.37613 C 0.28021 0.39811 0.27379 0.42054 0.26771 0.4409 " pathEditMode="relative" rAng="12047857" ptsTypes="fffffffffffffffffffffff">
                                      <p:cBhvr>
                                        <p:cTn id="41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4" y="-78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7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32 0.44565 L -0.30712 0.52475 " pathEditMode="relative" rAng="0" ptsTypes="AA">
                                      <p:cBhvr>
                                        <p:cTn id="44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81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7504" y="116632"/>
            <a:ext cx="8928992" cy="65970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6400" y="1268760"/>
            <a:ext cx="886172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Фон  </a:t>
            </a: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s1.pic4you.ru/allimage/y2012/06-16/12216/2142573.jpeg</a:t>
            </a:r>
            <a:r>
              <a:rPr lang="uk-UA" sz="1400" dirty="0" smtClean="0"/>
              <a:t>  </a:t>
            </a:r>
          </a:p>
          <a:p>
            <a:r>
              <a:rPr lang="uk-UA" sz="1400" dirty="0" smtClean="0"/>
              <a:t>Фон 2 </a:t>
            </a:r>
            <a:r>
              <a:rPr lang="en-US" sz="1400" dirty="0">
                <a:hlinkClick r:id="rId3"/>
              </a:rPr>
              <a:t>http://nifiga-sebe.ru/uploads/posts/2010-05/1275249421_8oddjfvvc0rsxe3.jpeg</a:t>
            </a:r>
            <a:r>
              <a:rPr lang="ru-RU" sz="1400" dirty="0"/>
              <a:t> </a:t>
            </a:r>
            <a:r>
              <a:rPr lang="ru-RU" sz="1400" dirty="0" smtClean="0"/>
              <a:t> </a:t>
            </a:r>
            <a:endParaRPr lang="uk-UA" sz="1400" dirty="0" smtClean="0"/>
          </a:p>
          <a:p>
            <a:r>
              <a:rPr lang="uk-UA" sz="1400" dirty="0" smtClean="0"/>
              <a:t>Фон 3  </a:t>
            </a:r>
            <a:r>
              <a:rPr lang="en-US" sz="1400" dirty="0">
                <a:hlinkClick r:id="rId4"/>
              </a:rPr>
              <a:t>http://www.bankoboev.ru/fons/NjYyMg==/Bankoboev.Ru_solnechnaya_polyana.jpg</a:t>
            </a:r>
            <a:r>
              <a:rPr lang="ru-RU" sz="1400" dirty="0"/>
              <a:t> </a:t>
            </a:r>
          </a:p>
          <a:p>
            <a:r>
              <a:rPr lang="uk-UA" sz="1400" dirty="0" smtClean="0"/>
              <a:t>Цифра 5   </a:t>
            </a:r>
            <a:r>
              <a:rPr lang="en-US" sz="1400" dirty="0">
                <a:hlinkClick r:id="rId5"/>
              </a:rPr>
              <a:t>http://www.edu54.ru/sites/default/files/userfiles/image/610844_908fd2b0c2a3c72a(2).</a:t>
            </a:r>
            <a:r>
              <a:rPr lang="en-US" sz="1400" dirty="0" smtClean="0">
                <a:hlinkClick r:id="rId5"/>
              </a:rPr>
              <a:t>png</a:t>
            </a:r>
            <a:r>
              <a:rPr lang="uk-UA" sz="1400" dirty="0" smtClean="0"/>
              <a:t> </a:t>
            </a:r>
          </a:p>
          <a:p>
            <a:r>
              <a:rPr lang="uk-UA" sz="1400" dirty="0" smtClean="0"/>
              <a:t>Цифра 1   </a:t>
            </a:r>
            <a:r>
              <a:rPr lang="en-US" sz="1400" dirty="0">
                <a:hlinkClick r:id="rId6"/>
              </a:rPr>
              <a:t>http://uchitel.edu54.ru/sites/default/files/userfiles/image/610763_662ecf1a95c5370e.png</a:t>
            </a:r>
            <a:r>
              <a:rPr lang="ru-RU" sz="1400" dirty="0" smtClean="0"/>
              <a:t> </a:t>
            </a:r>
          </a:p>
          <a:p>
            <a:r>
              <a:rPr lang="uk-UA" sz="1400" dirty="0" smtClean="0"/>
              <a:t>Цифра 4   </a:t>
            </a:r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freelance.ru/img/portfolio/pics/00/10/5F/1073125.jpg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Замок  </a:t>
            </a:r>
            <a:r>
              <a:rPr lang="en-US" sz="1400" dirty="0">
                <a:hlinkClick r:id="rId8"/>
              </a:rPr>
              <a:t>http://lh6.ggpht.com/_-</a:t>
            </a:r>
            <a:r>
              <a:rPr lang="en-US" sz="1400" dirty="0" smtClean="0">
                <a:hlinkClick r:id="rId8"/>
              </a:rPr>
              <a:t>QoPr9UW2U8/TBm7ydjHXZI/AAAAAAAABy0/rhyNeSehgxw/File43.jpg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Самолёт </a:t>
            </a:r>
            <a:r>
              <a:rPr lang="en-US" sz="1400" dirty="0">
                <a:hlinkClick r:id="rId9"/>
              </a:rPr>
              <a:t>http://wpapers.ru/wallpapers/avia/Planes/5322/PREV</a:t>
            </a:r>
            <a:r>
              <a:rPr lang="en-US" sz="1400" dirty="0" smtClean="0">
                <a:hlinkClick r:id="rId9"/>
              </a:rPr>
              <a:t>_</a:t>
            </a:r>
            <a:endParaRPr lang="ru-RU" sz="1400" dirty="0" smtClean="0">
              <a:hlinkClick r:id="rId9"/>
            </a:endParaRPr>
          </a:p>
          <a:p>
            <a:pPr lvl="1"/>
            <a:r>
              <a:rPr lang="en-US" sz="1400" dirty="0" smtClean="0">
                <a:hlinkClick r:id="rId9"/>
              </a:rPr>
              <a:t>%</a:t>
            </a:r>
            <a:r>
              <a:rPr lang="en-US" sz="1400" dirty="0">
                <a:hlinkClick r:id="rId9"/>
              </a:rPr>
              <a:t>D0%A1%D0%B0%D0%BC%D0%BE%D0%BB%D0%B5%D1%82-%D0%B2-%</a:t>
            </a:r>
            <a:r>
              <a:rPr lang="en-US" sz="1400" dirty="0" smtClean="0">
                <a:hlinkClick r:id="rId9"/>
              </a:rPr>
              <a:t>D0%BD%D0%B5%D0%B1%D0%B5.jpg</a:t>
            </a:r>
            <a:r>
              <a:rPr lang="ru-RU" sz="1400" dirty="0" smtClean="0"/>
              <a:t> </a:t>
            </a:r>
          </a:p>
          <a:p>
            <a:r>
              <a:rPr lang="ru-RU" sz="1400" dirty="0"/>
              <a:t>Буратино  </a:t>
            </a:r>
            <a:r>
              <a:rPr lang="ru-RU" sz="1400" u="sng" dirty="0">
                <a:hlinkClick r:id="rId10"/>
              </a:rPr>
              <a:t>http://viki.rdf.ru/media/upload/preview/burat.jpg</a:t>
            </a:r>
            <a:r>
              <a:rPr lang="ru-RU" sz="1400" dirty="0"/>
              <a:t> </a:t>
            </a:r>
          </a:p>
          <a:p>
            <a:r>
              <a:rPr lang="ru-RU" sz="1400" dirty="0"/>
              <a:t>Бабочка </a:t>
            </a:r>
            <a:r>
              <a:rPr lang="ru-RU" sz="1400" u="sng" dirty="0">
                <a:hlinkClick r:id="rId11"/>
              </a:rPr>
              <a:t>http://forumimage.ru/uploads/20100403/127030090273084546.jpg</a:t>
            </a:r>
            <a:r>
              <a:rPr lang="ru-RU" sz="1400" dirty="0"/>
              <a:t>  </a:t>
            </a:r>
            <a:endParaRPr lang="ru-RU" sz="1400" dirty="0" smtClean="0"/>
          </a:p>
          <a:p>
            <a:r>
              <a:rPr lang="ru-RU" sz="1400" dirty="0"/>
              <a:t>Корабль </a:t>
            </a:r>
            <a:r>
              <a:rPr lang="ru-RU" sz="1400" u="sng" dirty="0">
                <a:hlinkClick r:id="rId12"/>
              </a:rPr>
              <a:t>http://mam.at.ua/_ph/41/2/272786884.jpg</a:t>
            </a:r>
            <a:r>
              <a:rPr lang="ru-RU" sz="1400" dirty="0"/>
              <a:t> </a:t>
            </a:r>
          </a:p>
          <a:p>
            <a:r>
              <a:rPr lang="ru-RU" sz="1400" dirty="0"/>
              <a:t>Полянка </a:t>
            </a:r>
            <a:r>
              <a:rPr lang="ru-RU" sz="1400" u="sng" dirty="0">
                <a:hlinkClick r:id="rId13"/>
              </a:rPr>
              <a:t>http://</a:t>
            </a:r>
            <a:r>
              <a:rPr lang="ru-RU" sz="1400" u="sng" dirty="0" smtClean="0">
                <a:hlinkClick r:id="rId13"/>
              </a:rPr>
              <a:t>cvetikof.ru/uploads/posts/2013-03/1364197514_733bdb9ce2ea81d9c799245cfb12b3574fb</a:t>
            </a:r>
          </a:p>
          <a:p>
            <a:pPr lvl="8"/>
            <a:r>
              <a:rPr lang="ru-RU" sz="1400" u="sng" dirty="0">
                <a:hlinkClick r:id="rId13"/>
              </a:rPr>
              <a:t> </a:t>
            </a:r>
            <a:r>
              <a:rPr lang="ru-RU" sz="1400" u="sng" dirty="0" smtClean="0">
                <a:hlinkClick r:id="rId13"/>
              </a:rPr>
              <a:t>73262556805.jpg</a:t>
            </a:r>
            <a:r>
              <a:rPr lang="ru-RU" sz="1400" dirty="0" smtClean="0"/>
              <a:t> </a:t>
            </a:r>
            <a:endParaRPr lang="ru-RU" sz="1400" dirty="0"/>
          </a:p>
          <a:p>
            <a:r>
              <a:rPr lang="ru-RU" sz="1400" dirty="0"/>
              <a:t>Лес </a:t>
            </a:r>
            <a:r>
              <a:rPr lang="ru-RU" sz="1400" u="sng" dirty="0">
                <a:hlinkClick r:id="rId14"/>
              </a:rPr>
              <a:t>https://st.free-lance.ru/users/yarasweet/upload/f_4d1a4f1b75613.jpg</a:t>
            </a:r>
            <a:r>
              <a:rPr lang="ru-RU" sz="1400" dirty="0"/>
              <a:t> </a:t>
            </a:r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5" name="Picture 11" descr="http://img1.liveinternet.ru/images/foto/c/9/apps/2/549/2549337_romashka_oranjevaya_otrisovannaya--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3985" y="4668872"/>
            <a:ext cx="1500366" cy="20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http://img1.liveinternet.ru/images/foto/c/9/apps/2/549/2549283_romashka_krasnaya-1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backgroundRemoval t="0" b="100000" l="0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84168" y="4298843"/>
            <a:ext cx="1811148" cy="241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edu54.ru/sites/default/files/userfiles/image/610844_908fd2b0c2a3c72a(2)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ackgroundRemoval t="0" b="100000" l="39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58513"/>
            <a:ext cx="1944216" cy="231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9843" y="280213"/>
            <a:ext cx="1739690" cy="165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244408" y="6165304"/>
            <a:ext cx="504056" cy="36004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2718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028343"/>
            <a:ext cx="8280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Ромашка красная </a:t>
            </a:r>
            <a:r>
              <a:rPr lang="en-US" dirty="0">
                <a:hlinkClick r:id="rId2"/>
              </a:rPr>
              <a:t>http://img1.liveinternet.ru/images/foto/c/9/apps/2/549/2549283_romashka_krasnaya-1.png</a:t>
            </a:r>
            <a:endParaRPr lang="ru-RU" dirty="0"/>
          </a:p>
          <a:p>
            <a:r>
              <a:rPr lang="ru-RU" dirty="0"/>
              <a:t>Ромашка жёлтая </a:t>
            </a:r>
            <a:r>
              <a:rPr lang="en-US" dirty="0">
                <a:hlinkClick r:id="rId3"/>
              </a:rPr>
              <a:t>http://img1.liveinternet.ru/images/foto/c/9/apps/2/549/2549337_romashka_oranjevaya_otrisovannaya--.png</a:t>
            </a:r>
            <a:r>
              <a:rPr lang="ru-RU" dirty="0"/>
              <a:t> </a:t>
            </a:r>
          </a:p>
          <a:p>
            <a:r>
              <a:rPr lang="ru-RU" dirty="0"/>
              <a:t>Ромашка голубая </a:t>
            </a:r>
            <a:r>
              <a:rPr lang="en-US" dirty="0">
                <a:hlinkClick r:id="rId4"/>
              </a:rPr>
              <a:t>http://img0.liveinternet.ru/images/foto/c/9/apps/2/549/2549340_romashka_sinyaya_otrisovannaya.png</a:t>
            </a:r>
            <a:r>
              <a:rPr lang="ru-RU" dirty="0"/>
              <a:t> </a:t>
            </a:r>
          </a:p>
          <a:p>
            <a:r>
              <a:rPr lang="ru-RU" dirty="0"/>
              <a:t>Ромашка фиолетовая </a:t>
            </a:r>
            <a:r>
              <a:rPr lang="en-US" dirty="0">
                <a:hlinkClick r:id="rId5"/>
              </a:rPr>
              <a:t>http://img1.liveinternet.ru/images/foto/c/9/apps/2/549/2549339_romashka_sinyaya_2.png</a:t>
            </a:r>
            <a:endParaRPr lang="ru-RU" dirty="0"/>
          </a:p>
          <a:p>
            <a:r>
              <a:rPr lang="ru-RU" dirty="0"/>
              <a:t>Ромашка розовая </a:t>
            </a:r>
            <a:r>
              <a:rPr lang="en-US" dirty="0">
                <a:hlinkClick r:id="rId6"/>
              </a:rPr>
              <a:t>http://img0.liveinternet.ru/images/foto/c/9/apps/2/549/2549338_romashka_rozovaya.png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6632"/>
            <a:ext cx="8856984" cy="66247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>
          <a:xfrm>
            <a:off x="8244408" y="6093296"/>
            <a:ext cx="576064" cy="432048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291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86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95536" y="404664"/>
            <a:ext cx="8280920" cy="604867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Инструкция по работе с тренажёром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800" i="1" dirty="0" err="1" smtClean="0"/>
              <a:t>Управляющие</a:t>
            </a:r>
            <a:r>
              <a:rPr lang="uk-UA" sz="2800" i="1" dirty="0" smtClean="0"/>
              <a:t> кнопки:</a:t>
            </a:r>
          </a:p>
          <a:p>
            <a:pPr marL="0" indent="0">
              <a:buNone/>
            </a:pPr>
            <a:r>
              <a:rPr lang="uk-UA" sz="2800" i="1" dirty="0" smtClean="0"/>
              <a:t>           </a:t>
            </a:r>
            <a:r>
              <a:rPr lang="uk-UA" sz="2800" i="1" dirty="0" err="1" smtClean="0"/>
              <a:t>Переход</a:t>
            </a:r>
            <a:r>
              <a:rPr lang="uk-UA" sz="2800" i="1" dirty="0" smtClean="0"/>
              <a:t> на слайд </a:t>
            </a:r>
            <a:r>
              <a:rPr lang="uk-UA" sz="2800" i="1" dirty="0" err="1" smtClean="0"/>
              <a:t>выбора</a:t>
            </a:r>
            <a:r>
              <a:rPr lang="uk-UA" sz="2800" i="1" dirty="0" smtClean="0"/>
              <a:t> </a:t>
            </a:r>
            <a:r>
              <a:rPr lang="uk-UA" sz="2800" i="1" dirty="0" err="1" smtClean="0"/>
              <a:t>цветка</a:t>
            </a:r>
            <a:r>
              <a:rPr lang="uk-UA" sz="2800" i="1" dirty="0" smtClean="0"/>
              <a:t>.</a:t>
            </a:r>
          </a:p>
          <a:p>
            <a:pPr marL="0" indent="0">
              <a:buNone/>
            </a:pPr>
            <a:endParaRPr lang="uk-UA" sz="2800" i="1" dirty="0" smtClean="0"/>
          </a:p>
          <a:p>
            <a:pPr>
              <a:buFont typeface="Wingdings" pitchFamily="2" charset="2"/>
              <a:buChar char="v"/>
            </a:pPr>
            <a:r>
              <a:rPr lang="uk-UA" sz="2800" i="1" dirty="0" smtClean="0"/>
              <a:t>На титульном </a:t>
            </a:r>
            <a:r>
              <a:rPr lang="uk-UA" sz="2800" i="1" dirty="0" err="1" smtClean="0"/>
              <a:t>слайде</a:t>
            </a:r>
            <a:r>
              <a:rPr lang="uk-UA" sz="2800" i="1" dirty="0" smtClean="0"/>
              <a:t>  </a:t>
            </a:r>
            <a:r>
              <a:rPr lang="ru-RU" sz="2800" i="1" dirty="0" smtClean="0"/>
              <a:t>выбери цветочек и повтори состав выпавшего числа.</a:t>
            </a:r>
          </a:p>
          <a:p>
            <a:pPr marL="0" indent="0">
              <a:buNone/>
            </a:pPr>
            <a:endParaRPr lang="ru-RU" sz="2800" i="1" dirty="0" smtClean="0"/>
          </a:p>
          <a:p>
            <a:pPr>
              <a:buFont typeface="Wingdings" pitchFamily="2" charset="2"/>
              <a:buChar char="v"/>
            </a:pPr>
            <a:r>
              <a:rPr lang="ru-RU" sz="2800" i="1" dirty="0" smtClean="0"/>
              <a:t>При нажатии на правильный ответ, ты услышишь одобрительную фразу, если ошибся – соответствующую реплику.</a:t>
            </a:r>
            <a:endParaRPr lang="ru-RU" sz="2800" i="1" dirty="0"/>
          </a:p>
        </p:txBody>
      </p:sp>
      <p:sp>
        <p:nvSpPr>
          <p:cNvPr id="5" name="Управляющая кнопка: домой 4">
            <a:hlinkClick r:id="" action="ppaction://noaction" highlightClick="1"/>
          </p:cNvPr>
          <p:cNvSpPr/>
          <p:nvPr/>
        </p:nvSpPr>
        <p:spPr>
          <a:xfrm>
            <a:off x="611560" y="2204864"/>
            <a:ext cx="504056" cy="360040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32440" y="6309320"/>
            <a:ext cx="432048" cy="432048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5243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img0.liveinternet.ru/images/foto/c/9/apps/2/549/2549338_romashka_rozovay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9714" l="0" r="992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16216" y="3697316"/>
            <a:ext cx="2312130" cy="308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img1.liveinternet.ru/images/foto/c/9/apps/2/549/2549337_romashka_oranjevaya_otrisovannaya--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47498" y="3886753"/>
            <a:ext cx="2219025" cy="295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img0.liveinternet.ru/images/foto/c/9/apps/2/549/2549340_romashka_sinyaya_otrisovannaya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08941" y="2012158"/>
            <a:ext cx="1715163" cy="228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img1.liveinternet.ru/images/foto/c/9/apps/2/549/2549283_romashka_krasnaya-1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100000" l="0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70880" y="2052154"/>
            <a:ext cx="1811148" cy="241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img1.liveinternet.ru/images/foto/c/9/apps/2/549/2549339_romashka_sinyaya_2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0" b="991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96054" y="3786666"/>
            <a:ext cx="2265326" cy="302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http://img0.liveinternet.ru/images/foto/c/9/apps/2/549/2549338_romashka_rozovaya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9714" l="0" r="992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2298145"/>
            <a:ext cx="1515372" cy="202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img1.liveinternet.ru/images/foto/c/9/apps/2/549/2549337_romashka_oranjevaya_otrisovannaya--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52320" y="2091721"/>
            <a:ext cx="1270365" cy="169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48472" y="405725"/>
            <a:ext cx="4918013" cy="138499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Любой цветочек выбирай,  </a:t>
            </a:r>
          </a:p>
          <a:p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состав числа ты повторяй,</a:t>
            </a:r>
          </a:p>
          <a:p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и  приз  за это получай!</a:t>
            </a:r>
            <a:endParaRPr lang="ru-RU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6924"/>
            <a:ext cx="1739690" cy="165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" descr="http://img1.liveinternet.ru/images/foto/c/9/apps/2/549/2549283_romashka_krasnaya-1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100000" l="0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36350" y="4318641"/>
            <a:ext cx="1811148" cy="241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113" y="44624"/>
            <a:ext cx="8990383" cy="676247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агетная рамка 1">
            <a:hlinkClick r:id="" action="ppaction://hlinkshowjump?jump=firstslide"/>
          </p:cNvPr>
          <p:cNvSpPr/>
          <p:nvPr/>
        </p:nvSpPr>
        <p:spPr>
          <a:xfrm>
            <a:off x="7866485" y="6237312"/>
            <a:ext cx="1098003" cy="432048"/>
          </a:xfrm>
          <a:prstGeom prst="beve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3747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28368" y="160592"/>
            <a:ext cx="8352928" cy="648072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Повторим число 3!</a:t>
            </a:r>
            <a:endParaRPr lang="ru-RU" b="1" i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43608" y="1268760"/>
            <a:ext cx="7139136" cy="460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    </a:t>
            </a:r>
            <a:r>
              <a:rPr lang="ru-RU" sz="2000" i="1" dirty="0" smtClean="0"/>
              <a:t>Ты любишь красивые замки? Скоро ты окажешься там!</a:t>
            </a:r>
            <a:endParaRPr lang="ru-RU" sz="2000" i="1" dirty="0"/>
          </a:p>
        </p:txBody>
      </p:sp>
      <p:pic>
        <p:nvPicPr>
          <p:cNvPr id="1026" name="Picture 2" descr="C:\Documents and Settings\Lidija\Рабочий стол\незнайка\замок\2.bmp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230"/>
          <a:stretch/>
        </p:blipFill>
        <p:spPr bwMode="auto">
          <a:xfrm>
            <a:off x="2061592" y="4437112"/>
            <a:ext cx="4876800" cy="163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Lidija\Рабочий стол\незнайка\замок\1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6432" y="2636887"/>
            <a:ext cx="48768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7-конечная звезда 6"/>
          <p:cNvSpPr/>
          <p:nvPr/>
        </p:nvSpPr>
        <p:spPr>
          <a:xfrm>
            <a:off x="418936" y="1679555"/>
            <a:ext cx="1265536" cy="1080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1+2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7303986" y="1679555"/>
            <a:ext cx="1228453" cy="1101253"/>
          </a:xfrm>
          <a:prstGeom prst="star7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3+1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10" name="7-конечная звезда 9"/>
          <p:cNvSpPr/>
          <p:nvPr/>
        </p:nvSpPr>
        <p:spPr>
          <a:xfrm>
            <a:off x="418936" y="3897112"/>
            <a:ext cx="1283407" cy="1115944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2+2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" name="7-конечная звезда 12"/>
          <p:cNvSpPr/>
          <p:nvPr/>
        </p:nvSpPr>
        <p:spPr>
          <a:xfrm>
            <a:off x="7236295" y="3897112"/>
            <a:ext cx="1296143" cy="1115944"/>
          </a:xfrm>
          <a:prstGeom prst="star7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2</a:t>
            </a:r>
            <a:r>
              <a:rPr lang="ru-RU" sz="2400" b="1" dirty="0" smtClean="0">
                <a:solidFill>
                  <a:srgbClr val="002060"/>
                </a:solidFill>
              </a:rPr>
              <a:t>+1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Управляющая кнопка: домой 10">
            <a:hlinkClick r:id="rId8" action="ppaction://hlinksldjump" highlightClick="1"/>
          </p:cNvPr>
          <p:cNvSpPr/>
          <p:nvPr/>
        </p:nvSpPr>
        <p:spPr>
          <a:xfrm>
            <a:off x="8615369" y="6194155"/>
            <a:ext cx="432048" cy="504056"/>
          </a:xfrm>
          <a:prstGeom prst="actionButtonHome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35696" y="2407594"/>
            <a:ext cx="5328592" cy="3973734"/>
          </a:xfrm>
          <a:prstGeom prst="rect">
            <a:avLst/>
          </a:prstGeom>
          <a:noFill/>
          <a:ln w="381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55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й, ошибочка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89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3820" y="496144"/>
            <a:ext cx="697107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теперь нужно вспомнить состав числа 4</a:t>
            </a:r>
            <a:endParaRPr lang="ru-RU" sz="28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1226756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И увидишь красивую бабочку!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Documents and Settings\Lidija\Рабочий стол\незнайка\Moz\2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437112"/>
            <a:ext cx="3810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Lidija\Рабочий стол\незнайка\Moz\1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08362"/>
            <a:ext cx="3810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лнце 3"/>
          <p:cNvSpPr/>
          <p:nvPr/>
        </p:nvSpPr>
        <p:spPr>
          <a:xfrm>
            <a:off x="971870" y="3715001"/>
            <a:ext cx="1572220" cy="1080000"/>
          </a:xfrm>
          <a:prstGeom prst="su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2+2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709478" y="1552322"/>
            <a:ext cx="1508684" cy="1080000"/>
          </a:xfrm>
          <a:prstGeom prst="su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1+3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Солнце 5"/>
          <p:cNvSpPr/>
          <p:nvPr/>
        </p:nvSpPr>
        <p:spPr>
          <a:xfrm>
            <a:off x="1619672" y="5151487"/>
            <a:ext cx="1499536" cy="1080000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3+0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Солнце 6"/>
          <p:cNvSpPr/>
          <p:nvPr/>
        </p:nvSpPr>
        <p:spPr>
          <a:xfrm>
            <a:off x="2543820" y="2132856"/>
            <a:ext cx="1571164" cy="1080000"/>
          </a:xfrm>
          <a:prstGeom prst="su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2+1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60648"/>
            <a:ext cx="8568952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8" action="ppaction://hlinksldjump" highlightClick="1"/>
          </p:cNvPr>
          <p:cNvSpPr/>
          <p:nvPr/>
        </p:nvSpPr>
        <p:spPr>
          <a:xfrm>
            <a:off x="8028384" y="6093296"/>
            <a:ext cx="504056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8694" y="973280"/>
            <a:ext cx="1739690" cy="165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4233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амечательн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ещё 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ай, да 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подумай хорошеньк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0333" y="114451"/>
            <a:ext cx="8640960" cy="63367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9906" y="260649"/>
            <a:ext cx="7772400" cy="1296144"/>
          </a:xfrm>
          <a:ln>
            <a:noFill/>
          </a:ln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Ты любишь красивые цветы?</a:t>
            </a:r>
            <a:b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Вспомни состав числа 5 </a:t>
            </a:r>
            <a:br>
              <a:rPr lang="ru-RU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ты окажешься на полянке с цветами.</a:t>
            </a:r>
            <a:endParaRPr lang="ru-RU" sz="28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Lidija\Рабочий стол\незнайка\Полянка\4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757455"/>
            <a:ext cx="66675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Lidija\Рабочий стол\незнайка\Полянка\3.bm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71655"/>
            <a:ext cx="66675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Lidija\Рабочий стол\незнайка\Полянка\2.bmp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85855"/>
            <a:ext cx="66675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7-конечная звезда 4"/>
          <p:cNvSpPr/>
          <p:nvPr/>
        </p:nvSpPr>
        <p:spPr>
          <a:xfrm>
            <a:off x="539552" y="1556792"/>
            <a:ext cx="1368152" cy="1080120"/>
          </a:xfrm>
          <a:prstGeom prst="star7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2+2</a:t>
            </a:r>
            <a:endParaRPr lang="ru-RU" sz="2800" b="1" i="1" dirty="0"/>
          </a:p>
        </p:txBody>
      </p:sp>
      <p:sp>
        <p:nvSpPr>
          <p:cNvPr id="6" name="7-конечная звезда 5"/>
          <p:cNvSpPr/>
          <p:nvPr/>
        </p:nvSpPr>
        <p:spPr>
          <a:xfrm>
            <a:off x="2051720" y="2604942"/>
            <a:ext cx="1440160" cy="1224136"/>
          </a:xfrm>
          <a:prstGeom prst="star7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1+4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4+1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7" name="7-конечная звезда 6"/>
          <p:cNvSpPr/>
          <p:nvPr/>
        </p:nvSpPr>
        <p:spPr>
          <a:xfrm>
            <a:off x="6010988" y="2607911"/>
            <a:ext cx="1441332" cy="119979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1+5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5+1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7452320" y="1340768"/>
            <a:ext cx="1468973" cy="1296144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2+4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4+2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995936" y="1919895"/>
            <a:ext cx="1512168" cy="1328114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2+3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3+2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3" name="Управляющая кнопка: домой 2">
            <a:hlinkClick r:id="rId11" action="ppaction://hlinksldjump" highlightClick="1"/>
          </p:cNvPr>
          <p:cNvSpPr/>
          <p:nvPr/>
        </p:nvSpPr>
        <p:spPr>
          <a:xfrm>
            <a:off x="8498411" y="6204919"/>
            <a:ext cx="460861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6243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 хорошеньк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амечательн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ай, да 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ещё 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ой, ошибочка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68000">
              <a:srgbClr val="21D6E0"/>
            </a:gs>
            <a:gs pos="93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59526"/>
            <a:ext cx="761933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i="1" spc="50" dirty="0" smtClean="0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Число 6 повторяй и Буратино получай!</a:t>
            </a:r>
            <a:endParaRPr lang="ru-RU" sz="3200" b="1" i="1" spc="50" dirty="0">
              <a:ln w="11430">
                <a:solidFill>
                  <a:srgbClr val="0070C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Lidija\Рабочий стол\незнайка\Moz\5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2310" y="2871616"/>
            <a:ext cx="7620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Lidija\Рабочий стол\незнайка\Moz\4.bm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2528" y="2871617"/>
            <a:ext cx="7620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Lidija\Рабочий стол\незнайка\Moz\3.bmp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0528" y="2871617"/>
            <a:ext cx="7620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Lidija\Рабочий стол\незнайка\Moz\2.bmp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8528" y="2878489"/>
            <a:ext cx="7620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Lidija\Рабочий стол\незнайка\Moz\1.bmp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528" y="2882777"/>
            <a:ext cx="7620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емиугольник 2"/>
          <p:cNvSpPr/>
          <p:nvPr/>
        </p:nvSpPr>
        <p:spPr>
          <a:xfrm>
            <a:off x="827584" y="1268760"/>
            <a:ext cx="1080120" cy="1008112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1+5</a:t>
            </a:r>
          </a:p>
        </p:txBody>
      </p:sp>
      <p:sp>
        <p:nvSpPr>
          <p:cNvPr id="4" name="Семиугольник 3"/>
          <p:cNvSpPr/>
          <p:nvPr/>
        </p:nvSpPr>
        <p:spPr>
          <a:xfrm>
            <a:off x="3394977" y="1497414"/>
            <a:ext cx="1143000" cy="936104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i="1" dirty="0">
                <a:solidFill>
                  <a:prstClr val="black"/>
                </a:solidFill>
              </a:rPr>
              <a:t>2+4</a:t>
            </a:r>
          </a:p>
        </p:txBody>
      </p:sp>
      <p:sp>
        <p:nvSpPr>
          <p:cNvPr id="10" name="Семиугольник 9"/>
          <p:cNvSpPr/>
          <p:nvPr/>
        </p:nvSpPr>
        <p:spPr>
          <a:xfrm>
            <a:off x="5436096" y="2132856"/>
            <a:ext cx="1143000" cy="936104"/>
          </a:xfrm>
          <a:prstGeom prst="hep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4+2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11" name="Семиугольник 10"/>
          <p:cNvSpPr/>
          <p:nvPr/>
        </p:nvSpPr>
        <p:spPr>
          <a:xfrm>
            <a:off x="7185490" y="4345457"/>
            <a:ext cx="1143000" cy="936104"/>
          </a:xfrm>
          <a:prstGeom prst="hept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3+3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14" name="Семиугольник 13"/>
          <p:cNvSpPr/>
          <p:nvPr/>
        </p:nvSpPr>
        <p:spPr>
          <a:xfrm>
            <a:off x="5805264" y="5246178"/>
            <a:ext cx="1143000" cy="936104"/>
          </a:xfrm>
          <a:prstGeom prst="heptagon">
            <a:avLst/>
          </a:prstGeom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i="1" dirty="0">
                <a:solidFill>
                  <a:prstClr val="black"/>
                </a:solidFill>
              </a:rPr>
              <a:t>5+1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12968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13" action="ppaction://hlinksldjump" highlightClick="1"/>
          </p:cNvPr>
          <p:cNvSpPr/>
          <p:nvPr/>
        </p:nvSpPr>
        <p:spPr>
          <a:xfrm>
            <a:off x="8466048" y="6287008"/>
            <a:ext cx="445566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5490" y="1109734"/>
            <a:ext cx="1739690" cy="165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27584" y="2768776"/>
            <a:ext cx="4104456" cy="318050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емиугольник 17"/>
          <p:cNvSpPr/>
          <p:nvPr/>
        </p:nvSpPr>
        <p:spPr>
          <a:xfrm>
            <a:off x="5265204" y="3667794"/>
            <a:ext cx="1080120" cy="1008112"/>
          </a:xfrm>
          <a:prstGeom prst="heptagon">
            <a:avLst/>
          </a:prstGeom>
          <a:solidFill>
            <a:srgbClr val="E30DD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2</a:t>
            </a:r>
            <a:r>
              <a:rPr lang="ru-RU" sz="2400" b="1" i="1" dirty="0" smtClean="0">
                <a:solidFill>
                  <a:schemeClr val="tx1"/>
                </a:solidFill>
              </a:rPr>
              <a:t>+5</a:t>
            </a:r>
          </a:p>
        </p:txBody>
      </p:sp>
      <p:sp>
        <p:nvSpPr>
          <p:cNvPr id="19" name="Семиугольник 18"/>
          <p:cNvSpPr/>
          <p:nvPr/>
        </p:nvSpPr>
        <p:spPr>
          <a:xfrm>
            <a:off x="6925576" y="2878489"/>
            <a:ext cx="1080120" cy="1008112"/>
          </a:xfrm>
          <a:prstGeom prst="heptagon">
            <a:avLst/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1+4</a:t>
            </a:r>
          </a:p>
        </p:txBody>
      </p:sp>
    </p:spTree>
    <p:extLst>
      <p:ext uri="{BB962C8B-B14F-4D97-AF65-F5344CB8AC3E}">
        <p14:creationId xmlns:p14="http://schemas.microsoft.com/office/powerpoint/2010/main" xmlns="" val="17812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й, да 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амечательн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й, да 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ОТЛИЧН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ещё 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подумай хорошеньк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107504" y="188640"/>
            <a:ext cx="8928992" cy="6569971"/>
          </a:xfrm>
          <a:prstGeom prst="snip2Diag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i="1" spc="50" dirty="0" smtClean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Пришёл черёд вспомнить число 7 </a:t>
            </a:r>
            <a:endParaRPr lang="ru-RU" sz="3600" b="1" i="1" spc="50" dirty="0">
              <a:ln w="11430"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252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      </a:t>
            </a:r>
            <a:r>
              <a:rPr lang="ru-RU" sz="2400" b="1" i="1" dirty="0" smtClean="0">
                <a:solidFill>
                  <a:srgbClr val="0070C0"/>
                </a:solidFill>
              </a:rPr>
              <a:t>Хочешь оказаться в небе на самолёте?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Тогда – вперёд!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Documents and Settings\Lidija\Рабочий стол\незнайка\Moz\3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571238"/>
            <a:ext cx="3863752" cy="9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Lidija\Рабочий стол\незнайка\Moz\2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39" y="4608930"/>
            <a:ext cx="3849233" cy="96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Lidija\Рабочий стол\незнайка\Moz\1.bm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30906"/>
            <a:ext cx="3863752" cy="97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/>
          <p:cNvSpPr/>
          <p:nvPr/>
        </p:nvSpPr>
        <p:spPr>
          <a:xfrm>
            <a:off x="479794" y="1889865"/>
            <a:ext cx="1728192" cy="918030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1+6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6+1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1259632" y="3452500"/>
            <a:ext cx="2268252" cy="1108385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3+4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4+3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3707904" y="2348880"/>
            <a:ext cx="1944216" cy="968992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2+4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4+2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6516216" y="2042774"/>
            <a:ext cx="1996623" cy="1188132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2+5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5+2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2483768" y="5090084"/>
            <a:ext cx="1800200" cy="1008112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7+1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1+7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1" name="Управляющая кнопка: домой 10">
            <a:hlinkClick r:id="rId10" action="ppaction://hlinksldjump" highlightClick="1"/>
          </p:cNvPr>
          <p:cNvSpPr/>
          <p:nvPr/>
        </p:nvSpPr>
        <p:spPr>
          <a:xfrm>
            <a:off x="107504" y="6275642"/>
            <a:ext cx="504056" cy="4829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5483" y="2132856"/>
            <a:ext cx="1295985" cy="123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680012" y="3452500"/>
            <a:ext cx="4212468" cy="3216860"/>
          </a:xfrm>
          <a:prstGeom prst="round2Diag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1170900" flipH="1">
            <a:off x="257214" y="4681965"/>
            <a:ext cx="1403499" cy="113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21334341">
            <a:off x="7811090" y="699702"/>
            <a:ext cx="1403499" cy="113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620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ЛИЧН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амечательн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ай, да 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подумай хорошеньк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ещё 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352" y="188640"/>
            <a:ext cx="507382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Вспомни состав числа 8</a:t>
            </a:r>
            <a:endParaRPr lang="ru-RU" sz="3600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Lidija\Рабочий стол\незнайка\Moz\4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9021" y="5301208"/>
            <a:ext cx="238125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Lidija\Рабочий стол\незнайка\Moz\3.bm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7771" y="5301208"/>
            <a:ext cx="238125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Lidija\Рабочий стол\незнайка\Moz\2.bmp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4299" y="4120108"/>
            <a:ext cx="238125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Lidija\Рабочий стол\незнайка\Moz\1.bmp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7771" y="4120108"/>
            <a:ext cx="238125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05773" y="902061"/>
            <a:ext cx="6082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spc="300" dirty="0" smtClean="0">
                <a:ln w="11430" cmpd="sng">
                  <a:solidFill>
                    <a:srgbClr val="00B050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 ты отправишься в морское плавание</a:t>
            </a:r>
            <a:endParaRPr lang="ru-RU" sz="2000" b="1" i="1" spc="300" dirty="0">
              <a:ln w="11430" cmpd="sng">
                <a:solidFill>
                  <a:srgbClr val="00B050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AutoShape 7" descr="data:image/jpeg;base64,/9j/4AAQSkZJRgABAQAAAQABAAD/2wCEAAkGBhAPDw8NDQ8NDQ0NDQwNDQ0NDQ4MDQwMFBAVFBQQEhIXGyceFxkkGRISHzMgIycsLjg4FR4xNjEqNScrLCkBCQoKDgwOFA8PFiwcHBwpLCoqKSwqLCopKikpKSkqKSkpLCwpKSkpKSwsLCkpKSktKSwpKSkpKSkwKSkpMykpLf/AABEIAMABBwMBIgACEQEDEQH/xAAcAAACAgMBAQAAAAAAAAAAAAAAAQIDBAcIBgX/xABHEAABAwICBAgLBgMHBQAAAAABAAIDBBEFEhUhk9EGEzFBUVNhkSI0NXF1gYOhs7TBBxQjMlSxUmKCJTNCQ3Ki4SSjwtLw/8QAGQEAAgMBAAAAAAAAAAAAAAAAAAECBAUD/8QAJBEAAgEDBAIDAQEAAAAAAAAAAAERAgMUBDFRUhJBEyFhcTL/2gAMAwEAAhEDEQA/ANuUVFTtpo5JI6drWwRve90cbWtaGAlxJGocutU6SwzrsN2tLvSxQ/2VN6Ml+WK06a03Os8p51OijyI1VQbj0lhfXYbtaXelpTC+uwza0u9aZkrj0nvWM6rPSe9dlYn2c3dj0bv0phfXYZtaXejSmF9dhm1pd60e2rPSe9XxSk86lj/pH5vw3VpLC+uw3a0u9GksL67DdrS71qFs5tynvUHVB6T3oxv0Xz/huDSeF9dhu1pd6ekcM63DdpTb1psTnpPesmOsI5z3p436L5/w25pDDOtw7aU29H3/AA3rcO2lNvWqG4gb8p71mR4lq5T3pPT/AKSV/wDDZf3/AAzrcO2lNvS0hhnW4btKbetZvxC/Oe9VOqu096Mf9D5vw2jpHDOuw3a0u9LSeF9dhu1pd61NJU9p71Vx3ae9SxVyRyHwbe0nhfXYbtaXejSeF9dhm1pd61CZe096rMvae9PFXIsh8G4tJ4X12GbWl3o0nhfXYZtaXetOcaek96OOPSe9GIuwsl8G49J4X12GbWl3o0nhfXYbtaXetPCXt96OOPT708RdgyXwbh0nhfXYZtaXejSeF9dhm1pd607xvaUjL2nvSxF2DJfBuPSeF9dhm1pd6NKYX12GbWl3rTZl7T3pGU9J708RdgyHwbl0phfX4ZtaXelpXC+vwza0u9aYdJ2+9QdJ50Yi7DyHwbq0rhXX4ZtqXejS2Fdfhm2pd60g5/aqnP7UsRchkPg3ppbCuvwvbUu9LS+FfqML21JvWh3SKl7+XzH9knpVyNX3wdA8IcOhFNKRDCD+H/lM6xvYhZHCLxWX2fxGoVItGJi5/sif0XN8sVoyOa63ljXkeo9FT/KuXPcUxVmwpTOF1xB9FzlS9VCZHGK0kV2yxqzYHLAa5ZMLtakRPojkVZKtZyKp5AQmNjIUC9RMqRcpESQlVjZ1j2QmIyTMlx6x7oLkAXmVLOqMyMyBGQHpgXVTCs+kYCk3BJKTGLColfWfC2y+dUM6ElUDpKC9GdAiKg4WUpFBPOjOqrounIFmZLMoXRdEgSLlAlF0igRFxVLirHFVPQMqcVW4/sf2U3qlx+qTJI6Q4ReKy+z+I1COEXisvs/iNQsc0TDxryPUeip/lXLnNrl0ZjXkeo9FT/KuXOYCt6bZla/6LWlWNVbQrWq2VixqujdZUBTCcCM4VNgoGa6xgVIFEBJcHKd1jhysD04AszJ3VWZTDkgGSo5lFxUbpgWXQCqwUwUAXMesunnssJgVzVFjR9ITFyl936VjU0luVZ7phZc2dEYbwAsKVyuqZVhlymkQbGi6jmRdSgQ7oSui6YgukSi6iUAIqtymVW5MZS9VO3q16qdvUWSR0hwi8Vl9n8RqEcIvFZfZ/EahZBoGHjXkeo9FT/KuXOgXReNeR6j0VP8AKuXOwCuabZlW/wCibVa1VtCtaFcKxIKSQUrIEMKSiFJMATukhADBUgVBAQMndJCRSAYTCiFJqALo3K9jgsQKxhSGZYVwkWGJFbAx0hs22oEkkhrWtHKSTqASgknwQnKxisqV0LfzS5unI0geou1/7VHPFbUyT+p4Huyhc/moXs6fBW/Rip3WayjDhmDXNH+oO91lCehy6wSR0luUd9ymr9t+xOxcXoxCUEqPGNuQHNJHLY8nnTXVNPY5OlrdBdIlJCYgKg5SKg5AytwVTh9Va5Vu+h/ZRew0dHcIvFZfZ/EahHCLxWX2fxGoWQaJh4z5IqPRU/yrlzwAuh8Z8kVHouf5Vy56AV3S7Mq390MBWNSAUgFbKxMKQCiFMJwIAE00rIASaLIQAihNCAC6aSYQAWTCEJASupAqITCYyd1aJC2KQjnMTfPck/RUhTlH4Vv4pAfOGg/+3uXK99UM62futGLEbu+i9HhOGio8E+CQ2+YbvWvOwjXdeo4NYmI3FkgGRzbZrch/+8/mWTUaqKa/g/UQjO0OfHrtJETcecDn7184VkwGvw2n/EW39RI1jvW2eDlKSS/lYQLa9Tui/wBD3W5Br3G+ELBV1DoYYHxGV4Y57XtcW8h/KRqvmtcchUrVFVyY9HO5cVvc89JRQz3EwyycjXWAc31u+hC+NW8HKqLwqeUyW15bm9uwO3/8+uk4QROOZ1FBcWtaSYee+vWCLj1q/CMSpAwsmBjN3EBwklj5bggjwge1dHYuU/aIq/bq+ma2j4TSsOWZgdbUbanDzhfcwbEWVjxFDrnd+WE6nvNr2Zf8x7F7Wv4BU2JtLqGWlfJYZo5w/MHHXYTMs9nLy5SOW4PNrzEOB0tHU5cpZUUzo5H00xaXAXuHNew+E02FnDVr6QQpU6i5S4ZF2KKvtH2pYy0lrgWuabOa4WIPQQqiveM4T4RiDeKqhLBUMb/msJla0aszKhg8No/mHqC8ZiMMbJCIJDNCSeLkdG6JzgCQbsOsG4I7eXnVy1e8/UFS7ZdswXKs/Q/srXKs/Q/suzOSOjuEXisvs/iNQjhF4rL7P4jULHNEw8Z8kVHouf5Zy58XQeM+SKj0XP8ALFc+q7pdmVdRuiYUgohTCuFUkFJRCkmIaEJoASE0kAJJNCQAmkhAEgmohTCAEpBfYwnBonxuqKmbIxrgxkERYamY2uXAOPgsH8VjziydIyjkLxxFbHkkdH4c8bc9v8TfwtY18q51Xaafo602qmpPmwQl5DW+c9AHOT2J1Y5Gi9miwX3KiGPLkgZxTTrJzOke88xc49HQABr5F8x9ERyKreu+X0ti3Zt+H29zHpKTnsvpQ0B1AA3eQBblRhkoY4MePBfqva9ivfcF8CzPbM/K5jBeMjXmHK0+q5HrVGrcuLYuxGp0bhTgHfiiMQxk8vHSX1i/R4R/pWnyvb/afjrZZ2UsRuylz8YQdRnda47coFvOXDmXh7rT01vxol7sy9RX5V/wV0iUyolWTgMOtrGo9IVNZTCaQTSOkdM3LaUyvz2aLAXJ5LC1lZdCi6U90SVTWzGSolCRTgREqt30Kscqz9Ck9ho6N4ReKy+z+I1COEXisvs/iNQsg0jDxnyRUei5/liufOddB4z5IqPRc/yxXPiu6XZlTUbomFMKAUwrpVJhSCiFIIAEwkmgQyhK6aYCSTQkMLLMoqVpDpZb8VHlBaNRkeb2YDzDUST0DpIWIFm1bi2nhhFryF80h58pOVoHRqYD/UuV6vwolHazQq64exazEGfpaYjmGSQ+/PfvKyIqyA63UcB7Gvq2/tKrsCw+OUhl8ptYDpPQvtTcGI7ai8EABwLbjz9ICy/nrT3ZpfFRwj49THSVDQI6biKlgaY5OPklY4MB/DyPva4J13OtoHOvnRTWNjqI5gvr1eCuj1x5nga9TSHArEdhMs9zHDLnHLaN1ne7lSVY3QSiqh0q1s4PLYhfHka+NxY9rmuHKHCxB7RzKTZugrpMkPE+7HFG7UTlvz8tj0r12L8Lo6GgibA5klTMxzWlpbaJ4HhSOby8vN2rXIqHD/hff4NYgWvu5twedwvlPT+6jNNLTakGm1CcHkJJi4lznFznEuc5zsznOJuSTzlQJ83et30UMUwu6KK/axrwe8FfRiwyIckMA7RDFuVla1dStiPsc+3SK9Z9pdVG+vcyMW4iKOF9gA0yAucbAdAeB6ivJXV6mrypTiJKtVMNoLoSQmIaiU1ElACKgfof2UiVAn9ik9ho6O4ReKy+z+I1COEXisvs/iNQsY0jDxnyRUei5/lnLnxdB4z5IqPRc/yrlz2Fe0u1RU1G6LWqYVbVYFcKrJBNRCkmIaaimgBppJoARQkmgCTQvqx0HGhrjqaIWhtukC30XygvQYXVgxtFtcTSwauV34sgPb+X3KnrJ+NRyW9J/t/w+VQSOD8rb5mXLrayAOU+qy2lwZrGysP3g8W6Jpc8u8GwF7uB5hqN/Nyci1lDStEpcyzS177a7W1nn6CLDX9V7uSr4nD6ibwS4QFkbiB+eTLH32cNXSwrO8fKpLk0Kn40tk8R+0aiiNqWnNQQP7x34DAb6rXBd7gvjVP2o1LriOCmiHNdskrgPOXAHuXiroutVaa2vRlPUXH7Ps4nwpqakZZ3xvGqw4iAFtv4XZbj1FYdCxskscb3CNskjGGS1wwONsxF9YF1hXQSpu1Q1EEVdrTmT3Dvszqw6wfE5tuZ+X9xdfLxarqMH1z0sr2XaOMt/wBPJcXs2UXs7l1Wvq5CF7fg9w7pX0sP3moZFUMaI5BJmu5zdWfUORwsb9JKsxL7RMOa1zMzqm7T+GyEuY/+Ul4DbLJqtXG2oZqK9REyjI4M1QqII6hrZIs+bwZmBkjC1xaQ4ecHWLqHDbhWKKAxsePvsrRxbbZixhNjKejUDbt8xXhcQ+0OYs4iiihoIGuBjbCLPYL3sCLNAJ5g1ebr8RkqJDLO90kjrXc617AWAsNQFlYtaVqqatitd1Kaikx3vJJJJJJJJJJJPOSedQTJUVolIEJXQSgBEqJKZUCUpGBKgT+xQSoE/VJv6JI6T4ReKy+z+I1COEXisvs/iNQsg0TDxnyRUei5/lXLnoFdC4z5IqPRc/yrlzwCr2k2qKmp3Rc0qYVQKmCrpULLqQVYKkCmIkmoqSAGi6V0XQA0JXTBQBIFSgqhHLFclodNFGTzDjI5mg97QfUoArAxy4hfIOWI08o87JgAf+6e9V9UptMsaZxcR6+jgu8ZRre2Lk/xEty6h/rjd3r0XCUcXhTdVjPJTM9TS93/AILxXAjGRNkaXjjGZ25ecNEgcw95HvXrvtGrQ2Gjom3OXPUuJOblu1ovynlkPrCzbC8rlJf1FUW2eFKSCktqDIGhK6LogB3SJRdJEDC6V0JJQAXSQhEAJIppJQMSgVNRciBlblXf6qblWVFr6JI6W4ReKy+z+I1COEXisvs/iNQsc0jDxryPUeip/lXLnYFdE415HqPRU/yrlzsFf0m1RT1O6LGlTCrCsarpUZMKQKQClZMQBSSAUgEACCFKyLJwIigJ5UWRADCoxKDPFI3lzRSt9eQlv+9rFeAsvDmsM0IlvxZmiEljYhmcXKjcp8qKkTt1eNdLPD4BXOgmhqGgus57S3pIb+X1h9u9bP4T1XHU2F1GYuE1A1wGqwIIBPnvqI/lXz8W+xiqoo6yRksM1LE108Ru5lSQ0OsMlsty0lp189+ay+PTw1EZ4iWoZUU0TbwCOUyxxyPIdII7jUCS426fWsvT0v5EzS1EfG0WpXUio2WsZQXSuhCBgkmhAAhCEgEknZIpjEkVIqJSARUCpFQKQyDlWVNxVZKi9iaOl+EXisvs/iNQjhF4rL7P4jULFNMw8Z8j1Hoqf5Vy53AXRGM+SKj0XP8AKuXPICv6Taop6ndEgFY0KLQrWhXioMBSsmAphqYiICkApBqkGpwIjlTyqYanlTEV5UZVblRkQBVlTyqzKjKmB7jF+G2bDY4yS+Wppvu0gaMzo5WPDXvf0BzDe68Bl5bc5ue09KuISyrjbtKiYOldx1xJUQolquyoLF0ggUZUrK7IjIiBlOVOysyIyogCqyLKzKjKlAFRCLKzKllQMrKgVaWqDgkBU5QcrCFU4IZIrcVXdTcqyoPYmjprhF4rL7P4jUI4ReKy+z+I1CxTSMPGfJFR6Ln+WK58DV0bR1lO+mjjkkp3sdTsY9j3xua5pjALXAmxFriyxdC4T+nwrYUm5WLN5W5+pON215x9mgWMVzWdi3xobCf0+F7Ck3J6Hwn9PhexpNysZi6nDGfJoprOxWNj7FvHQ+E/p8L2NJuRojCv0+F7Gk3J5i6ixXyaREXYpiLsPct16IwrqML2NLuT0ThXUYXsaXcnmrqGK+TSgi7D3KQi7FunROFdRhmxpdyNE4V1GGbGl3IzV1DEfJpfiuw9yOKPQVujROFdRhmxpdyNFYV1GGbGl3IzV1DEfY0vxXYe5Liuz3LdOicK6jDNjS7kaJwrqMM2NLuRmrqGI+xpTiuz3I4rsK3XonCuowvY0u5GicK6jDNjS7kZq6hiPk0rxXYe5LiewrdeicK6jDNjS7kaJwrqMM2NLuRmrqGK+TSRiPQlxZ6D3Ld2icK6jC9jS7kaJwrqML2NLuRmrqGK+TSPFHoKOK7Pct3aJwrqML2NLuRonCuowvY0u5LNXUMV8mkDH2KJi7Ct46IwrqML2NLuS0RhXUYXsaXcnmrqGK+TR3FlIsW8tEYV+nwvY0m5GiMK/T4XsaTclmrqPFfJoosVbmLfOh8J/T4XsaTclobCf0+F7Gk3JZi6hjPk0E5qqc1b3xXCcOEThT02FmdwIjJp6TI13S4ltgPP3FfGqsGjMcJhp8LEghayoElNhn94Wua6VtvBc4OyuDbgW5b3sDMXUljvk025qrLVuriIr+ScIAzDlZhpIaZOyTXZl/XzcycFEwlgdhuAx67SOyUjh+Y2cyzr2ta4OvnF72EXqlwNWHyet4ReKy+z+I1Cx+EOIwmllAmhJ/D1cazrG9qFRL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flipH="1">
            <a:off x="460375" y="2280291"/>
            <a:ext cx="1403499" cy="113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1170900" flipH="1">
            <a:off x="1311836" y="1775007"/>
            <a:ext cx="1403499" cy="113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062212" y="1142606"/>
            <a:ext cx="1403499" cy="113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Выноска-облако 10"/>
          <p:cNvSpPr/>
          <p:nvPr/>
        </p:nvSpPr>
        <p:spPr>
          <a:xfrm>
            <a:off x="2865047" y="2309073"/>
            <a:ext cx="1482283" cy="1080120"/>
          </a:xfrm>
          <a:prstGeom prst="cloud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6+1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1+6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19" name="Выноска-облако 18"/>
          <p:cNvSpPr/>
          <p:nvPr/>
        </p:nvSpPr>
        <p:spPr>
          <a:xfrm>
            <a:off x="460375" y="3417976"/>
            <a:ext cx="1482283" cy="1080120"/>
          </a:xfrm>
          <a:prstGeom prst="cloudCallout">
            <a:avLst/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1+7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7+1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20" name="Выноска-облако 19"/>
          <p:cNvSpPr/>
          <p:nvPr/>
        </p:nvSpPr>
        <p:spPr>
          <a:xfrm>
            <a:off x="5406008" y="2749449"/>
            <a:ext cx="1482283" cy="1080120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2+6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6+2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21" name="Выноска-облако 20"/>
          <p:cNvSpPr/>
          <p:nvPr/>
        </p:nvSpPr>
        <p:spPr>
          <a:xfrm>
            <a:off x="39388" y="835143"/>
            <a:ext cx="1482283" cy="1080120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4+4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22" name="Выноска-облако 21"/>
          <p:cNvSpPr/>
          <p:nvPr/>
        </p:nvSpPr>
        <p:spPr>
          <a:xfrm>
            <a:off x="4667870" y="1373335"/>
            <a:ext cx="1482283" cy="1080120"/>
          </a:xfrm>
          <a:prstGeom prst="cloudCallout">
            <a:avLst/>
          </a:prstGeom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3+4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4+3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24" name="Выноска-облако 23"/>
          <p:cNvSpPr/>
          <p:nvPr/>
        </p:nvSpPr>
        <p:spPr>
          <a:xfrm>
            <a:off x="7380311" y="2209389"/>
            <a:ext cx="1482283" cy="1080120"/>
          </a:xfrm>
          <a:prstGeom prst="cloudCallout">
            <a:avLst/>
          </a:prstGeom>
        </p:spPr>
        <p:style>
          <a:lnRef idx="0">
            <a:schemeClr val="accent5"/>
          </a:lnRef>
          <a:fillRef idx="1003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3+5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5+3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3" name="Управляющая кнопка: домой 2">
            <a:hlinkClick r:id="rId14" action="ppaction://hlinksldjump" highlightClick="1"/>
          </p:cNvPr>
          <p:cNvSpPr/>
          <p:nvPr/>
        </p:nvSpPr>
        <p:spPr>
          <a:xfrm>
            <a:off x="8465711" y="6237312"/>
            <a:ext cx="570785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1223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ЛИЧН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, да 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Замечательн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ещё 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ой, ошибочка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</TotalTime>
  <Words>321</Words>
  <Application>Microsoft Office PowerPoint</Application>
  <PresentationFormat>Экран (4:3)</PresentationFormat>
  <Paragraphs>109</Paragraphs>
  <Slides>13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Calligraph</vt:lpstr>
      <vt:lpstr>Wingdings</vt:lpstr>
      <vt:lpstr>1_Тема Office</vt:lpstr>
      <vt:lpstr>Тема Office</vt:lpstr>
      <vt:lpstr>Путешествие с цифрами</vt:lpstr>
      <vt:lpstr>Инструкция по работе с тренажёром</vt:lpstr>
      <vt:lpstr>Слайд 3</vt:lpstr>
      <vt:lpstr>Повторим число 3!</vt:lpstr>
      <vt:lpstr>Слайд 5</vt:lpstr>
      <vt:lpstr>Ты любишь красивые цветы? Вспомни состав числа 5  и ты окажешься на полянке с цветами.</vt:lpstr>
      <vt:lpstr>Слайд 7</vt:lpstr>
      <vt:lpstr>Пришёл черёд вспомнить число 7 </vt:lpstr>
      <vt:lpstr>Слайд 9</vt:lpstr>
      <vt:lpstr>А сейчас нужно повторить состав числа 9</vt:lpstr>
      <vt:lpstr>Слайд 11</vt:lpstr>
      <vt:lpstr>Интернет-ресурсы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с числами</dc:title>
  <dc:creator>61169@mail.ru</dc:creator>
  <cp:lastModifiedBy>Пользователь</cp:lastModifiedBy>
  <cp:revision>57</cp:revision>
  <dcterms:modified xsi:type="dcterms:W3CDTF">2017-12-10T09:47:17Z</dcterms:modified>
</cp:coreProperties>
</file>